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396" r:id="rId3"/>
    <p:sldId id="328" r:id="rId4"/>
    <p:sldId id="257" r:id="rId5"/>
    <p:sldId id="394" r:id="rId6"/>
    <p:sldId id="258" r:id="rId7"/>
    <p:sldId id="397" r:id="rId8"/>
    <p:sldId id="39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4"/>
    <p:restoredTop sz="96197"/>
  </p:normalViewPr>
  <p:slideViewPr>
    <p:cSldViewPr snapToGrid="0">
      <p:cViewPr varScale="1">
        <p:scale>
          <a:sx n="124" d="100"/>
          <a:sy n="124" d="100"/>
        </p:scale>
        <p:origin x="112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E7B7-677B-3B4F-B4A0-027D6E7A7386}" type="datetimeFigureOut">
              <a:rPr lang="en-US" smtClean="0"/>
              <a:t>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8B4C-0B47-F949-BCE8-55C766FC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2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E7B7-677B-3B4F-B4A0-027D6E7A7386}" type="datetimeFigureOut">
              <a:rPr lang="en-US" smtClean="0"/>
              <a:t>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8B4C-0B47-F949-BCE8-55C766FC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8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E7B7-677B-3B4F-B4A0-027D6E7A7386}" type="datetimeFigureOut">
              <a:rPr lang="en-US" smtClean="0"/>
              <a:t>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8B4C-0B47-F949-BCE8-55C766FC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E7B7-677B-3B4F-B4A0-027D6E7A7386}" type="datetimeFigureOut">
              <a:rPr lang="en-US" smtClean="0"/>
              <a:t>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8B4C-0B47-F949-BCE8-55C766FC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4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E7B7-677B-3B4F-B4A0-027D6E7A7386}" type="datetimeFigureOut">
              <a:rPr lang="en-US" smtClean="0"/>
              <a:t>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8B4C-0B47-F949-BCE8-55C766FC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13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E7B7-677B-3B4F-B4A0-027D6E7A7386}" type="datetimeFigureOut">
              <a:rPr lang="en-US" smtClean="0"/>
              <a:t>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8B4C-0B47-F949-BCE8-55C766FC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0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E7B7-677B-3B4F-B4A0-027D6E7A7386}" type="datetimeFigureOut">
              <a:rPr lang="en-US" smtClean="0"/>
              <a:t>2/3/24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8B4C-0B47-F949-BCE8-55C766FC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31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E7B7-677B-3B4F-B4A0-027D6E7A7386}" type="datetimeFigureOut">
              <a:rPr lang="en-US" smtClean="0"/>
              <a:t>2/3/24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8B4C-0B47-F949-BCE8-55C766FC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97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E7B7-677B-3B4F-B4A0-027D6E7A7386}" type="datetimeFigureOut">
              <a:rPr lang="en-US" smtClean="0"/>
              <a:t>2/3/24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8B4C-0B47-F949-BCE8-55C766FC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62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E7B7-677B-3B4F-B4A0-027D6E7A7386}" type="datetimeFigureOut">
              <a:rPr lang="en-US" smtClean="0"/>
              <a:t>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8B4C-0B47-F949-BCE8-55C766FC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92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BE7B7-677B-3B4F-B4A0-027D6E7A7386}" type="datetimeFigureOut">
              <a:rPr lang="en-US" smtClean="0"/>
              <a:t>2/3/24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98B4C-0B47-F949-BCE8-55C766FC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935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BE7B7-677B-3B4F-B4A0-027D6E7A7386}" type="datetimeFigureOut">
              <a:rPr lang="en-US" smtClean="0"/>
              <a:t>2/3/24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98B4C-0B47-F949-BCE8-55C766FCA0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79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5m5ybZD_z6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5m5ybZD_z6A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56632-0D21-D06A-7E56-7AF54D1C19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9595" y="269608"/>
            <a:ext cx="8609743" cy="870823"/>
          </a:xfrm>
        </p:spPr>
        <p:txBody>
          <a:bodyPr>
            <a:normAutofit fontScale="90000"/>
          </a:bodyPr>
          <a:lstStyle/>
          <a:p>
            <a:r>
              <a:rPr lang="en-US" dirty="0"/>
              <a:t>Kinetic Energy</a:t>
            </a: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D0C3783D-3D61-BDFB-FF78-CB3A32822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762" y="1450393"/>
            <a:ext cx="6688476" cy="426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0D04B6-4B68-A94D-3E9E-9109F534A45B}"/>
              </a:ext>
            </a:extLst>
          </p:cNvPr>
          <p:cNvSpPr txBox="1"/>
          <p:nvPr/>
        </p:nvSpPr>
        <p:spPr>
          <a:xfrm>
            <a:off x="1700372" y="5688886"/>
            <a:ext cx="63442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Tesla_Cybertruck</a:t>
            </a:r>
            <a:r>
              <a:rPr lang="en-US" sz="1200" dirty="0"/>
              <a:t>#/media/</a:t>
            </a:r>
            <a:r>
              <a:rPr lang="en-US" sz="1200" dirty="0" err="1"/>
              <a:t>File:Cybertruck-fremont-cropped.jpg</a:t>
            </a:r>
            <a:endParaRPr lang="en-US" sz="1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AEAA6-D817-0678-22FF-DCEFF527D5B9}"/>
              </a:ext>
            </a:extLst>
          </p:cNvPr>
          <p:cNvSpPr txBox="1"/>
          <p:nvPr/>
        </p:nvSpPr>
        <p:spPr>
          <a:xfrm>
            <a:off x="3213858" y="6211669"/>
            <a:ext cx="33173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Designed by: Justin Shaffer</a:t>
            </a:r>
          </a:p>
          <a:p>
            <a:pPr algn="ctr"/>
            <a:r>
              <a:rPr lang="en-US" dirty="0" err="1"/>
              <a:t>www.recombinanteducation.com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56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B3F1F-BDA4-EA1E-CDD3-4D0C2EE0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CAA2A-094C-938E-D662-2089187399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Calculate kinetic energy</a:t>
            </a:r>
          </a:p>
        </p:txBody>
      </p:sp>
    </p:spTree>
    <p:extLst>
      <p:ext uri="{BB962C8B-B14F-4D97-AF65-F5344CB8AC3E}">
        <p14:creationId xmlns:p14="http://schemas.microsoft.com/office/powerpoint/2010/main" val="2597124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E9A393-CE24-CE86-9B7A-C85B08DCACCF}"/>
              </a:ext>
            </a:extLst>
          </p:cNvPr>
          <p:cNvSpPr txBox="1"/>
          <p:nvPr/>
        </p:nvSpPr>
        <p:spPr>
          <a:xfrm>
            <a:off x="0" y="6429285"/>
            <a:ext cx="175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Spotify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94018E-2C05-C4B7-265D-C0A6A3026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7330" y="120938"/>
            <a:ext cx="7027523" cy="867205"/>
          </a:xfrm>
        </p:spPr>
        <p:txBody>
          <a:bodyPr>
            <a:normAutofit/>
          </a:bodyPr>
          <a:lstStyle/>
          <a:p>
            <a:r>
              <a:rPr lang="en-US" dirty="0" err="1"/>
              <a:t>PodCase</a:t>
            </a:r>
            <a:r>
              <a:rPr lang="en-US" dirty="0"/>
              <a:t> mini: Kinetic Energy</a:t>
            </a:r>
          </a:p>
        </p:txBody>
      </p:sp>
      <p:pic>
        <p:nvPicPr>
          <p:cNvPr id="2050" name="Picture 2" descr="#2054 - Elon Musk - The Joe Rogan Experience | Podcast on Spotify">
            <a:extLst>
              <a:ext uri="{FF2B5EF4-FFF2-40B4-BE49-F238E27FC236}">
                <a16:creationId xmlns:a16="http://schemas.microsoft.com/office/drawing/2014/main" id="{4D3B94B2-B529-C259-BB35-937622BB8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5712" y="916712"/>
            <a:ext cx="5584005" cy="558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0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E5609-04F8-7AEB-E69A-7240353B8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Elon Musk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5275F-C5C0-51F5-99D3-3B3212CFA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3943350" cy="4351338"/>
          </a:xfrm>
        </p:spPr>
        <p:txBody>
          <a:bodyPr/>
          <a:lstStyle/>
          <a:p>
            <a:r>
              <a:rPr lang="en-US" dirty="0"/>
              <a:t>Born in 1971 in South Africa</a:t>
            </a:r>
          </a:p>
          <a:p>
            <a:r>
              <a:rPr lang="en-US" dirty="0"/>
              <a:t>Co-founded PayPal</a:t>
            </a:r>
          </a:p>
          <a:p>
            <a:r>
              <a:rPr lang="en-US" dirty="0"/>
              <a:t>CEO of Tesla, </a:t>
            </a:r>
            <a:r>
              <a:rPr lang="en-US" dirty="0" err="1"/>
              <a:t>Neuralink</a:t>
            </a:r>
            <a:r>
              <a:rPr lang="en-US" dirty="0"/>
              <a:t>, X, SpaceX, and The Boring Company</a:t>
            </a:r>
          </a:p>
          <a:p>
            <a:r>
              <a:rPr lang="en-US" dirty="0"/>
              <a:t>Worlds richest person from time to time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0084BA23-B741-B1F4-3394-FD8994D6A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106" y="1538324"/>
            <a:ext cx="3518968" cy="463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6D4120-8907-FB80-1B34-59D70CCA824B}"/>
              </a:ext>
            </a:extLst>
          </p:cNvPr>
          <p:cNvSpPr txBox="1"/>
          <p:nvPr/>
        </p:nvSpPr>
        <p:spPr>
          <a:xfrm>
            <a:off x="6395663" y="6492874"/>
            <a:ext cx="28202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Elon_Musk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2983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F68178E-37A9-E7BD-D45F-D801F35D1CE4}"/>
              </a:ext>
            </a:extLst>
          </p:cNvPr>
          <p:cNvSpPr txBox="1"/>
          <p:nvPr/>
        </p:nvSpPr>
        <p:spPr>
          <a:xfrm>
            <a:off x="308919" y="6242447"/>
            <a:ext cx="852616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>
                <a:solidFill>
                  <a:srgbClr val="FF0000"/>
                </a:solidFill>
              </a:rPr>
              <a:t>How much kinetic energy does the arrow have?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E93123-953B-4BB7-8BEF-7DEB021733E3}"/>
              </a:ext>
            </a:extLst>
          </p:cNvPr>
          <p:cNvSpPr txBox="1"/>
          <p:nvPr/>
        </p:nvSpPr>
        <p:spPr>
          <a:xfrm>
            <a:off x="0" y="5612074"/>
            <a:ext cx="91440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Link to part of episode:</a:t>
            </a:r>
          </a:p>
          <a:p>
            <a:r>
              <a:rPr lang="en-US" sz="1700" dirty="0">
                <a:hlinkClick r:id="rId2"/>
              </a:rPr>
              <a:t>https://www.youtube.com/watch?v=5m5ybZD_z6A</a:t>
            </a:r>
            <a:endParaRPr lang="en-US" sz="1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8638DD-F606-0848-11D5-79117E5DC0BD}"/>
              </a:ext>
            </a:extLst>
          </p:cNvPr>
          <p:cNvSpPr txBox="1"/>
          <p:nvPr/>
        </p:nvSpPr>
        <p:spPr>
          <a:xfrm>
            <a:off x="135030" y="4113980"/>
            <a:ext cx="175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Spotify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8106E8-41A1-7B07-017E-7758DB179F05}"/>
              </a:ext>
            </a:extLst>
          </p:cNvPr>
          <p:cNvSpPr txBox="1"/>
          <p:nvPr/>
        </p:nvSpPr>
        <p:spPr>
          <a:xfrm>
            <a:off x="2003134" y="4561314"/>
            <a:ext cx="47072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Play from 0:00:37 to 0:02:10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69689-FC73-10C9-B17F-CC85742B48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580"/>
          <a:stretch/>
        </p:blipFill>
        <p:spPr>
          <a:xfrm>
            <a:off x="135030" y="732319"/>
            <a:ext cx="4519163" cy="32320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D69421-FF03-BCBF-0A12-16A3445B9D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716" y="741078"/>
            <a:ext cx="4220254" cy="3242391"/>
          </a:xfrm>
          <a:prstGeom prst="rect">
            <a:avLst/>
          </a:prstGeom>
        </p:spPr>
      </p:pic>
      <p:pic>
        <p:nvPicPr>
          <p:cNvPr id="5122" name="Picture 2" descr="13: How to use and set explicit tags for your podcast and its episodes » Podcast Fast Track ...">
            <a:extLst>
              <a:ext uri="{FF2B5EF4-FFF2-40B4-BE49-F238E27FC236}">
                <a16:creationId xmlns:a16="http://schemas.microsoft.com/office/drawing/2014/main" id="{CCBCA3FB-9E28-6FBC-D441-687CD530E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273" y="4113980"/>
            <a:ext cx="1666697" cy="113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7015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D439C-8C43-92F7-1999-21BE5F02E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291" y="539787"/>
            <a:ext cx="8391418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Calculate the kinetic energy (kJ) of an arrow that has a mass of 520 grains and is moving at 300 feet per second.                     1 grain = 0.064799 gram</a:t>
            </a:r>
          </a:p>
        </p:txBody>
      </p:sp>
      <p:pic>
        <p:nvPicPr>
          <p:cNvPr id="3074" name="Picture 2" descr="undefined">
            <a:extLst>
              <a:ext uri="{FF2B5EF4-FFF2-40B4-BE49-F238E27FC236}">
                <a16:creationId xmlns:a16="http://schemas.microsoft.com/office/drawing/2014/main" id="{342EEA33-F4AF-61D3-E60D-F17B38DB26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42" b="9494"/>
          <a:stretch/>
        </p:blipFill>
        <p:spPr bwMode="auto">
          <a:xfrm>
            <a:off x="2005172" y="2422861"/>
            <a:ext cx="5133656" cy="3895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2A0A865-D897-3496-76D5-64A968A1CFAB}"/>
              </a:ext>
            </a:extLst>
          </p:cNvPr>
          <p:cNvSpPr txBox="1"/>
          <p:nvPr/>
        </p:nvSpPr>
        <p:spPr>
          <a:xfrm>
            <a:off x="0" y="6621693"/>
            <a:ext cx="472868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en.wikipedia.org</a:t>
            </a:r>
            <a:r>
              <a:rPr lang="en-US" sz="1200" dirty="0"/>
              <a:t>/wiki/Arrowhead#/media/</a:t>
            </a:r>
            <a:r>
              <a:rPr lang="en-US" sz="1200" dirty="0" err="1"/>
              <a:t>File:BroadheadTip.jpg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8073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602949-4BF8-2279-F95D-3711B0A45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84" y="1898188"/>
            <a:ext cx="8781143" cy="2437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202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0025-12C2-6474-46D4-FC5B7B1CE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1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happened when Joe shot an arrow at the </a:t>
            </a:r>
            <a:r>
              <a:rPr lang="en-US" dirty="0" err="1"/>
              <a:t>Cybertruck</a:t>
            </a:r>
            <a:r>
              <a:rPr lang="en-US" dirty="0"/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EFA7E1-ABF8-D26A-A2FE-2B71101048B8}"/>
              </a:ext>
            </a:extLst>
          </p:cNvPr>
          <p:cNvSpPr txBox="1"/>
          <p:nvPr/>
        </p:nvSpPr>
        <p:spPr>
          <a:xfrm>
            <a:off x="0" y="6110025"/>
            <a:ext cx="909795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700" dirty="0"/>
              <a:t>Link to part of episode:</a:t>
            </a:r>
          </a:p>
          <a:p>
            <a:r>
              <a:rPr lang="en-US" sz="1700" dirty="0">
                <a:hlinkClick r:id="rId2"/>
              </a:rPr>
              <a:t>https://www.youtube.com/watch?v=5m5ybZD_z6A</a:t>
            </a:r>
            <a:endParaRPr lang="en-US" sz="17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D935B2-2641-EFB6-304D-2C87A53B571E}"/>
              </a:ext>
            </a:extLst>
          </p:cNvPr>
          <p:cNvSpPr txBox="1"/>
          <p:nvPr/>
        </p:nvSpPr>
        <p:spPr>
          <a:xfrm>
            <a:off x="411159" y="5434897"/>
            <a:ext cx="175466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Credit: Spotify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D055B1F-9E07-A06A-886F-41026F5953BD}"/>
              </a:ext>
            </a:extLst>
          </p:cNvPr>
          <p:cNvSpPr txBox="1"/>
          <p:nvPr/>
        </p:nvSpPr>
        <p:spPr>
          <a:xfrm>
            <a:off x="2410735" y="5649351"/>
            <a:ext cx="46206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Play from 0:03:01 to 0:05:10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DBBEC-1563-5F75-59A0-B0B6ADB0B8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50651"/>
            <a:ext cx="7772400" cy="395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247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454</TotalTime>
  <Words>218</Words>
  <Application>Microsoft Macintosh PowerPoint</Application>
  <PresentationFormat>On-screen Show (4:3)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Kinetic Energy</vt:lpstr>
      <vt:lpstr>Learning Objectives</vt:lpstr>
      <vt:lpstr>PodCase mini: Kinetic Energy</vt:lpstr>
      <vt:lpstr>Elon Musk</vt:lpstr>
      <vt:lpstr>PowerPoint Presentation</vt:lpstr>
      <vt:lpstr>Calculate the kinetic energy (kJ) of an arrow that has a mass of 520 grains and is moving at 300 feet per second.                     1 grain = 0.064799 gram</vt:lpstr>
      <vt:lpstr>PowerPoint Presentation</vt:lpstr>
      <vt:lpstr>What happened when Joe shot an arrow at the Cybertruck?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PodCase: Kinetic Energy</dc:title>
  <dc:creator>Justin Shaffer</dc:creator>
  <cp:lastModifiedBy>Justin Shaffer</cp:lastModifiedBy>
  <cp:revision>11</cp:revision>
  <dcterms:created xsi:type="dcterms:W3CDTF">2024-02-03T15:31:29Z</dcterms:created>
  <dcterms:modified xsi:type="dcterms:W3CDTF">2024-02-03T23:05:36Z</dcterms:modified>
</cp:coreProperties>
</file>