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28" r:id="rId3"/>
    <p:sldId id="393" r:id="rId4"/>
    <p:sldId id="394" r:id="rId5"/>
    <p:sldId id="407" r:id="rId6"/>
    <p:sldId id="403" r:id="rId7"/>
    <p:sldId id="406" r:id="rId8"/>
    <p:sldId id="402" r:id="rId9"/>
    <p:sldId id="405" r:id="rId10"/>
    <p:sldId id="267" r:id="rId11"/>
    <p:sldId id="408" r:id="rId12"/>
    <p:sldId id="400" r:id="rId13"/>
    <p:sldId id="397" r:id="rId14"/>
    <p:sldId id="396" r:id="rId15"/>
    <p:sldId id="409" r:id="rId16"/>
    <p:sldId id="410" r:id="rId17"/>
    <p:sldId id="39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967D8-B4FE-FD4F-B927-588596843797}" v="619" dt="2024-02-05T20:24:29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13"/>
    <p:restoredTop sz="96190" autoAdjust="0"/>
  </p:normalViewPr>
  <p:slideViewPr>
    <p:cSldViewPr snapToGrid="0" snapToObjects="1">
      <p:cViewPr varScale="1">
        <p:scale>
          <a:sx n="123" d="100"/>
          <a:sy n="123" d="100"/>
        </p:scale>
        <p:origin x="132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Shaffer" userId="eee2ef64-3634-4afa-8935-968f58513e06" providerId="ADAL" clId="{87173E92-AE00-F143-98A9-9440C81004F2}"/>
    <pc:docChg chg="undo custSel addSld delSld modSld sldOrd">
      <pc:chgData name="Justin Shaffer" userId="eee2ef64-3634-4afa-8935-968f58513e06" providerId="ADAL" clId="{87173E92-AE00-F143-98A9-9440C81004F2}" dt="2023-12-27T13:47:00.042" v="1487" actId="20577"/>
      <pc:docMkLst>
        <pc:docMk/>
      </pc:docMkLst>
      <pc:sldChg chg="addSp delSp modSp mod">
        <pc:chgData name="Justin Shaffer" userId="eee2ef64-3634-4afa-8935-968f58513e06" providerId="ADAL" clId="{87173E92-AE00-F143-98A9-9440C81004F2}" dt="2023-12-27T13:39:28.651" v="1020" actId="20577"/>
        <pc:sldMkLst>
          <pc:docMk/>
          <pc:sldMk cId="3848950091" sldId="256"/>
        </pc:sldMkLst>
        <pc:spChg chg="mod">
          <ac:chgData name="Justin Shaffer" userId="eee2ef64-3634-4afa-8935-968f58513e06" providerId="ADAL" clId="{87173E92-AE00-F143-98A9-9440C81004F2}" dt="2023-12-20T13:32:37.815" v="2" actId="20577"/>
          <ac:spMkLst>
            <pc:docMk/>
            <pc:sldMk cId="3848950091" sldId="256"/>
            <ac:spMk id="2" creationId="{00000000-0000-0000-0000-000000000000}"/>
          </ac:spMkLst>
        </pc:spChg>
        <pc:spChg chg="mod">
          <ac:chgData name="Justin Shaffer" userId="eee2ef64-3634-4afa-8935-968f58513e06" providerId="ADAL" clId="{87173E92-AE00-F143-98A9-9440C81004F2}" dt="2023-12-20T13:32:59.536" v="51" actId="20577"/>
          <ac:spMkLst>
            <pc:docMk/>
            <pc:sldMk cId="3848950091" sldId="256"/>
            <ac:spMk id="3" creationId="{00000000-0000-0000-0000-000000000000}"/>
          </ac:spMkLst>
        </pc:spChg>
        <pc:spChg chg="mod">
          <ac:chgData name="Justin Shaffer" userId="eee2ef64-3634-4afa-8935-968f58513e06" providerId="ADAL" clId="{87173E92-AE00-F143-98A9-9440C81004F2}" dt="2023-12-27T13:39:28.651" v="1020" actId="20577"/>
          <ac:spMkLst>
            <pc:docMk/>
            <pc:sldMk cId="3848950091" sldId="256"/>
            <ac:spMk id="4" creationId="{C6AF9B94-C47C-3D49-B8FA-28C5890AF647}"/>
          </ac:spMkLst>
        </pc:spChg>
        <pc:picChg chg="add mod">
          <ac:chgData name="Justin Shaffer" userId="eee2ef64-3634-4afa-8935-968f58513e06" providerId="ADAL" clId="{87173E92-AE00-F143-98A9-9440C81004F2}" dt="2023-12-20T13:40:45.678" v="467" actId="1076"/>
          <ac:picMkLst>
            <pc:docMk/>
            <pc:sldMk cId="3848950091" sldId="256"/>
            <ac:picMk id="5" creationId="{044F341A-552D-79D1-0967-98C901E78DF0}"/>
          </ac:picMkLst>
        </pc:picChg>
        <pc:picChg chg="del mod">
          <ac:chgData name="Justin Shaffer" userId="eee2ef64-3634-4afa-8935-968f58513e06" providerId="ADAL" clId="{87173E92-AE00-F143-98A9-9440C81004F2}" dt="2023-12-20T13:40:01.575" v="462" actId="478"/>
          <ac:picMkLst>
            <pc:docMk/>
            <pc:sldMk cId="3848950091" sldId="256"/>
            <ac:picMk id="7" creationId="{13085602-A7F4-1143-AACE-6AE4FD1311ED}"/>
          </ac:picMkLst>
        </pc:picChg>
      </pc:sldChg>
      <pc:sldChg chg="delSp mod delAnim">
        <pc:chgData name="Justin Shaffer" userId="eee2ef64-3634-4afa-8935-968f58513e06" providerId="ADAL" clId="{87173E92-AE00-F143-98A9-9440C81004F2}" dt="2023-12-20T13:33:05.011" v="52" actId="478"/>
        <pc:sldMkLst>
          <pc:docMk/>
          <pc:sldMk cId="4039541265" sldId="257"/>
        </pc:sldMkLst>
        <pc:picChg chg="del">
          <ac:chgData name="Justin Shaffer" userId="eee2ef64-3634-4afa-8935-968f58513e06" providerId="ADAL" clId="{87173E92-AE00-F143-98A9-9440C81004F2}" dt="2023-12-20T13:33:05.011" v="52" actId="478"/>
          <ac:picMkLst>
            <pc:docMk/>
            <pc:sldMk cId="4039541265" sldId="257"/>
            <ac:picMk id="4" creationId="{8A5D0927-FD65-BD57-6B7D-DA8B21B5F142}"/>
          </ac:picMkLst>
        </pc:picChg>
      </pc:sldChg>
      <pc:sldChg chg="delSp modSp mod delAnim modAnim">
        <pc:chgData name="Justin Shaffer" userId="eee2ef64-3634-4afa-8935-968f58513e06" providerId="ADAL" clId="{87173E92-AE00-F143-98A9-9440C81004F2}" dt="2023-12-27T13:46:01.551" v="1326" actId="20577"/>
        <pc:sldMkLst>
          <pc:docMk/>
          <pc:sldMk cId="687881276" sldId="270"/>
        </pc:sldMkLst>
        <pc:spChg chg="mod">
          <ac:chgData name="Justin Shaffer" userId="eee2ef64-3634-4afa-8935-968f58513e06" providerId="ADAL" clId="{87173E92-AE00-F143-98A9-9440C81004F2}" dt="2023-12-20T13:37:21.841" v="281" actId="27636"/>
          <ac:spMkLst>
            <pc:docMk/>
            <pc:sldMk cId="687881276" sldId="270"/>
            <ac:spMk id="2" creationId="{00000000-0000-0000-0000-000000000000}"/>
          </ac:spMkLst>
        </pc:spChg>
        <pc:spChg chg="mod">
          <ac:chgData name="Justin Shaffer" userId="eee2ef64-3634-4afa-8935-968f58513e06" providerId="ADAL" clId="{87173E92-AE00-F143-98A9-9440C81004F2}" dt="2023-12-27T13:46:01.551" v="1326" actId="20577"/>
          <ac:spMkLst>
            <pc:docMk/>
            <pc:sldMk cId="687881276" sldId="270"/>
            <ac:spMk id="3" creationId="{00000000-0000-0000-0000-000000000000}"/>
          </ac:spMkLst>
        </pc:spChg>
        <pc:picChg chg="del">
          <ac:chgData name="Justin Shaffer" userId="eee2ef64-3634-4afa-8935-968f58513e06" providerId="ADAL" clId="{87173E92-AE00-F143-98A9-9440C81004F2}" dt="2023-12-20T13:37:38.296" v="296" actId="478"/>
          <ac:picMkLst>
            <pc:docMk/>
            <pc:sldMk cId="687881276" sldId="270"/>
            <ac:picMk id="4" creationId="{FDBB62AA-CA28-9747-815A-F7A8B498AFD2}"/>
          </ac:picMkLst>
        </pc:picChg>
      </pc:sldChg>
      <pc:sldChg chg="modSp mod">
        <pc:chgData name="Justin Shaffer" userId="eee2ef64-3634-4afa-8935-968f58513e06" providerId="ADAL" clId="{87173E92-AE00-F143-98A9-9440C81004F2}" dt="2023-12-27T13:46:12.776" v="1330" actId="20577"/>
        <pc:sldMkLst>
          <pc:docMk/>
          <pc:sldMk cId="3369034322" sldId="285"/>
        </pc:sldMkLst>
        <pc:spChg chg="mod">
          <ac:chgData name="Justin Shaffer" userId="eee2ef64-3634-4afa-8935-968f58513e06" providerId="ADAL" clId="{87173E92-AE00-F143-98A9-9440C81004F2}" dt="2023-12-27T13:46:12.776" v="1330" actId="20577"/>
          <ac:spMkLst>
            <pc:docMk/>
            <pc:sldMk cId="3369034322" sldId="285"/>
            <ac:spMk id="3" creationId="{00000000-0000-0000-0000-000000000000}"/>
          </ac:spMkLst>
        </pc:spChg>
      </pc:sldChg>
      <pc:sldChg chg="modSp mod modAnim">
        <pc:chgData name="Justin Shaffer" userId="eee2ef64-3634-4afa-8935-968f58513e06" providerId="ADAL" clId="{87173E92-AE00-F143-98A9-9440C81004F2}" dt="2023-12-27T13:43:39.914" v="1158" actId="255"/>
        <pc:sldMkLst>
          <pc:docMk/>
          <pc:sldMk cId="3184046505" sldId="300"/>
        </pc:sldMkLst>
        <pc:spChg chg="mod">
          <ac:chgData name="Justin Shaffer" userId="eee2ef64-3634-4afa-8935-968f58513e06" providerId="ADAL" clId="{87173E92-AE00-F143-98A9-9440C81004F2}" dt="2023-12-27T13:43:39.914" v="1158" actId="255"/>
          <ac:spMkLst>
            <pc:docMk/>
            <pc:sldMk cId="3184046505" sldId="300"/>
            <ac:spMk id="3" creationId="{00000000-0000-0000-0000-000000000000}"/>
          </ac:spMkLst>
        </pc:spChg>
      </pc:sldChg>
      <pc:sldChg chg="modSp mod">
        <pc:chgData name="Justin Shaffer" userId="eee2ef64-3634-4afa-8935-968f58513e06" providerId="ADAL" clId="{87173E92-AE00-F143-98A9-9440C81004F2}" dt="2023-12-27T13:47:00.042" v="1487" actId="20577"/>
        <pc:sldMkLst>
          <pc:docMk/>
          <pc:sldMk cId="1614306366" sldId="329"/>
        </pc:sldMkLst>
        <pc:spChg chg="mod">
          <ac:chgData name="Justin Shaffer" userId="eee2ef64-3634-4afa-8935-968f58513e06" providerId="ADAL" clId="{87173E92-AE00-F143-98A9-9440C81004F2}" dt="2023-12-27T13:47:00.042" v="1487" actId="20577"/>
          <ac:spMkLst>
            <pc:docMk/>
            <pc:sldMk cId="1614306366" sldId="329"/>
            <ac:spMk id="3" creationId="{95D2988B-EB77-8C4E-B7FE-0B761815FF4A}"/>
          </ac:spMkLst>
        </pc:spChg>
      </pc:sldChg>
      <pc:sldChg chg="del">
        <pc:chgData name="Justin Shaffer" userId="eee2ef64-3634-4afa-8935-968f58513e06" providerId="ADAL" clId="{87173E92-AE00-F143-98A9-9440C81004F2}" dt="2023-12-20T13:37:09.531" v="267" actId="2696"/>
        <pc:sldMkLst>
          <pc:docMk/>
          <pc:sldMk cId="4255546201" sldId="334"/>
        </pc:sldMkLst>
      </pc:sldChg>
      <pc:sldChg chg="del">
        <pc:chgData name="Justin Shaffer" userId="eee2ef64-3634-4afa-8935-968f58513e06" providerId="ADAL" clId="{87173E92-AE00-F143-98A9-9440C81004F2}" dt="2023-12-20T13:37:23.346" v="282" actId="2696"/>
        <pc:sldMkLst>
          <pc:docMk/>
          <pc:sldMk cId="744658058" sldId="335"/>
        </pc:sldMkLst>
      </pc:sldChg>
      <pc:sldChg chg="del">
        <pc:chgData name="Justin Shaffer" userId="eee2ef64-3634-4afa-8935-968f58513e06" providerId="ADAL" clId="{87173E92-AE00-F143-98A9-9440C81004F2}" dt="2023-12-20T13:37:25.510" v="283" actId="2696"/>
        <pc:sldMkLst>
          <pc:docMk/>
          <pc:sldMk cId="3718871502" sldId="337"/>
        </pc:sldMkLst>
      </pc:sldChg>
      <pc:sldChg chg="modSp new mod">
        <pc:chgData name="Justin Shaffer" userId="eee2ef64-3634-4afa-8935-968f58513e06" providerId="ADAL" clId="{87173E92-AE00-F143-98A9-9440C81004F2}" dt="2023-12-27T13:39:42.035" v="1045" actId="20577"/>
        <pc:sldMkLst>
          <pc:docMk/>
          <pc:sldMk cId="139342114" sldId="338"/>
        </pc:sldMkLst>
        <pc:spChg chg="mod">
          <ac:chgData name="Justin Shaffer" userId="eee2ef64-3634-4afa-8935-968f58513e06" providerId="ADAL" clId="{87173E92-AE00-F143-98A9-9440C81004F2}" dt="2023-12-27T13:39:42.035" v="1045" actId="20577"/>
          <ac:spMkLst>
            <pc:docMk/>
            <pc:sldMk cId="139342114" sldId="338"/>
            <ac:spMk id="2" creationId="{9D6DA813-C31F-4507-A8B9-413D7DBF9285}"/>
          </ac:spMkLst>
        </pc:spChg>
        <pc:spChg chg="mod">
          <ac:chgData name="Justin Shaffer" userId="eee2ef64-3634-4afa-8935-968f58513e06" providerId="ADAL" clId="{87173E92-AE00-F143-98A9-9440C81004F2}" dt="2023-12-20T13:33:26.168" v="150" actId="20577"/>
          <ac:spMkLst>
            <pc:docMk/>
            <pc:sldMk cId="139342114" sldId="338"/>
            <ac:spMk id="3" creationId="{70CC60C1-F9F0-CFCA-F74A-8D29AC772731}"/>
          </ac:spMkLst>
        </pc:spChg>
      </pc:sldChg>
      <pc:sldChg chg="del">
        <pc:chgData name="Justin Shaffer" userId="eee2ef64-3634-4afa-8935-968f58513e06" providerId="ADAL" clId="{87173E92-AE00-F143-98A9-9440C81004F2}" dt="2023-12-20T13:33:08.528" v="53" actId="2696"/>
        <pc:sldMkLst>
          <pc:docMk/>
          <pc:sldMk cId="3588280785" sldId="338"/>
        </pc:sldMkLst>
      </pc:sldChg>
      <pc:sldChg chg="addSp delSp modSp new mod modAnim">
        <pc:chgData name="Justin Shaffer" userId="eee2ef64-3634-4afa-8935-968f58513e06" providerId="ADAL" clId="{87173E92-AE00-F143-98A9-9440C81004F2}" dt="2023-12-27T13:42:31.565" v="1154" actId="1038"/>
        <pc:sldMkLst>
          <pc:docMk/>
          <pc:sldMk cId="2129928630" sldId="339"/>
        </pc:sldMkLst>
        <pc:spChg chg="del">
          <ac:chgData name="Justin Shaffer" userId="eee2ef64-3634-4afa-8935-968f58513e06" providerId="ADAL" clId="{87173E92-AE00-F143-98A9-9440C81004F2}" dt="2023-12-20T13:33:54.884" v="169" actId="478"/>
          <ac:spMkLst>
            <pc:docMk/>
            <pc:sldMk cId="2129928630" sldId="339"/>
            <ac:spMk id="2" creationId="{509BF475-9F64-E9BB-B1C4-78A601ECC004}"/>
          </ac:spMkLst>
        </pc:spChg>
        <pc:spChg chg="add mod">
          <ac:chgData name="Justin Shaffer" userId="eee2ef64-3634-4afa-8935-968f58513e06" providerId="ADAL" clId="{87173E92-AE00-F143-98A9-9440C81004F2}" dt="2023-12-27T13:40:13.150" v="1051" actId="14100"/>
          <ac:spMkLst>
            <pc:docMk/>
            <pc:sldMk cId="2129928630" sldId="339"/>
            <ac:spMk id="2" creationId="{77482759-FF37-EA4D-8D1B-DEFFEDE806FA}"/>
          </ac:spMkLst>
        </pc:spChg>
        <pc:spChg chg="del">
          <ac:chgData name="Justin Shaffer" userId="eee2ef64-3634-4afa-8935-968f58513e06" providerId="ADAL" clId="{87173E92-AE00-F143-98A9-9440C81004F2}" dt="2023-12-20T13:33:54.132" v="168" actId="478"/>
          <ac:spMkLst>
            <pc:docMk/>
            <pc:sldMk cId="2129928630" sldId="339"/>
            <ac:spMk id="3" creationId="{5D3BC769-3488-5B58-FBD4-1F2546E80254}"/>
          </ac:spMkLst>
        </pc:spChg>
        <pc:spChg chg="add mod">
          <ac:chgData name="Justin Shaffer" userId="eee2ef64-3634-4afa-8935-968f58513e06" providerId="ADAL" clId="{87173E92-AE00-F143-98A9-9440C81004F2}" dt="2023-12-27T13:40:20.387" v="1058" actId="1036"/>
          <ac:spMkLst>
            <pc:docMk/>
            <pc:sldMk cId="2129928630" sldId="339"/>
            <ac:spMk id="3" creationId="{643C7ABD-4562-2BD3-D92B-16A1F27EC1D3}"/>
          </ac:spMkLst>
        </pc:spChg>
        <pc:spChg chg="add mod">
          <ac:chgData name="Justin Shaffer" userId="eee2ef64-3634-4afa-8935-968f58513e06" providerId="ADAL" clId="{87173E92-AE00-F143-98A9-9440C81004F2}" dt="2023-12-27T13:42:07.683" v="1138" actId="14100"/>
          <ac:spMkLst>
            <pc:docMk/>
            <pc:sldMk cId="2129928630" sldId="339"/>
            <ac:spMk id="5" creationId="{1104DC20-C051-1800-74F5-BCADB65E9BAD}"/>
          </ac:spMkLst>
        </pc:spChg>
        <pc:spChg chg="add mod">
          <ac:chgData name="Justin Shaffer" userId="eee2ef64-3634-4afa-8935-968f58513e06" providerId="ADAL" clId="{87173E92-AE00-F143-98A9-9440C81004F2}" dt="2023-12-27T13:42:31.565" v="1154" actId="1038"/>
          <ac:spMkLst>
            <pc:docMk/>
            <pc:sldMk cId="2129928630" sldId="339"/>
            <ac:spMk id="6" creationId="{9C5D4D46-5B97-C213-C1B8-1FB28482DA80}"/>
          </ac:spMkLst>
        </pc:spChg>
        <pc:spChg chg="add mod">
          <ac:chgData name="Justin Shaffer" userId="eee2ef64-3634-4afa-8935-968f58513e06" providerId="ADAL" clId="{87173E92-AE00-F143-98A9-9440C81004F2}" dt="2023-12-27T13:40:49.617" v="1080" actId="1036"/>
          <ac:spMkLst>
            <pc:docMk/>
            <pc:sldMk cId="2129928630" sldId="339"/>
            <ac:spMk id="7" creationId="{9E1B3F8E-C3DF-BF46-F91F-F51B02B28031}"/>
          </ac:spMkLst>
        </pc:spChg>
        <pc:spChg chg="add mod">
          <ac:chgData name="Justin Shaffer" userId="eee2ef64-3634-4afa-8935-968f58513e06" providerId="ADAL" clId="{87173E92-AE00-F143-98A9-9440C81004F2}" dt="2023-12-27T13:40:56.216" v="1083" actId="14100"/>
          <ac:spMkLst>
            <pc:docMk/>
            <pc:sldMk cId="2129928630" sldId="339"/>
            <ac:spMk id="8" creationId="{C5D680C2-2B47-B60F-7330-72D9CF2157CC}"/>
          </ac:spMkLst>
        </pc:spChg>
        <pc:spChg chg="add mod">
          <ac:chgData name="Justin Shaffer" userId="eee2ef64-3634-4afa-8935-968f58513e06" providerId="ADAL" clId="{87173E92-AE00-F143-98A9-9440C81004F2}" dt="2023-12-27T13:41:37.251" v="1130" actId="1076"/>
          <ac:spMkLst>
            <pc:docMk/>
            <pc:sldMk cId="2129928630" sldId="339"/>
            <ac:spMk id="9" creationId="{EE5DFF62-4970-A54C-0337-AB094BEA61BF}"/>
          </ac:spMkLst>
        </pc:spChg>
        <pc:spChg chg="add mod">
          <ac:chgData name="Justin Shaffer" userId="eee2ef64-3634-4afa-8935-968f58513e06" providerId="ADAL" clId="{87173E92-AE00-F143-98A9-9440C81004F2}" dt="2023-12-27T13:41:52.662" v="1135" actId="1076"/>
          <ac:spMkLst>
            <pc:docMk/>
            <pc:sldMk cId="2129928630" sldId="339"/>
            <ac:spMk id="10" creationId="{1C3A5AF6-1893-0FE4-EA71-48100DE5ACAA}"/>
          </ac:spMkLst>
        </pc:spChg>
        <pc:picChg chg="add mod modCrop">
          <ac:chgData name="Justin Shaffer" userId="eee2ef64-3634-4afa-8935-968f58513e06" providerId="ADAL" clId="{87173E92-AE00-F143-98A9-9440C81004F2}" dt="2023-12-27T13:40:24.864" v="1061" actId="1076"/>
          <ac:picMkLst>
            <pc:docMk/>
            <pc:sldMk cId="2129928630" sldId="339"/>
            <ac:picMk id="4" creationId="{5CA4AB82-339C-D8F5-C2B1-8FF493DAE025}"/>
          </ac:picMkLst>
        </pc:picChg>
      </pc:sldChg>
      <pc:sldChg chg="addSp delSp modSp new mod">
        <pc:chgData name="Justin Shaffer" userId="eee2ef64-3634-4afa-8935-968f58513e06" providerId="ADAL" clId="{87173E92-AE00-F143-98A9-9440C81004F2}" dt="2023-12-27T13:44:05.992" v="1162" actId="20577"/>
        <pc:sldMkLst>
          <pc:docMk/>
          <pc:sldMk cId="354178947" sldId="340"/>
        </pc:sldMkLst>
        <pc:spChg chg="del">
          <ac:chgData name="Justin Shaffer" userId="eee2ef64-3634-4afa-8935-968f58513e06" providerId="ADAL" clId="{87173E92-AE00-F143-98A9-9440C81004F2}" dt="2023-12-20T13:37:07.923" v="265" actId="478"/>
          <ac:spMkLst>
            <pc:docMk/>
            <pc:sldMk cId="354178947" sldId="340"/>
            <ac:spMk id="2" creationId="{FCF2C4A1-5912-7CE3-77C5-AE449FB49596}"/>
          </ac:spMkLst>
        </pc:spChg>
        <pc:spChg chg="del">
          <ac:chgData name="Justin Shaffer" userId="eee2ef64-3634-4afa-8935-968f58513e06" providerId="ADAL" clId="{87173E92-AE00-F143-98A9-9440C81004F2}" dt="2023-12-20T13:37:07.186" v="264" actId="478"/>
          <ac:spMkLst>
            <pc:docMk/>
            <pc:sldMk cId="354178947" sldId="340"/>
            <ac:spMk id="3" creationId="{D623BB5B-A273-C1CC-98B2-2430E1A31658}"/>
          </ac:spMkLst>
        </pc:spChg>
        <pc:spChg chg="add mod">
          <ac:chgData name="Justin Shaffer" userId="eee2ef64-3634-4afa-8935-968f58513e06" providerId="ADAL" clId="{87173E92-AE00-F143-98A9-9440C81004F2}" dt="2023-12-27T13:44:05.992" v="1162" actId="20577"/>
          <ac:spMkLst>
            <pc:docMk/>
            <pc:sldMk cId="354178947" sldId="340"/>
            <ac:spMk id="5" creationId="{20C96480-64E6-357A-12B9-48FAB645BE2F}"/>
          </ac:spMkLst>
        </pc:spChg>
        <pc:picChg chg="add mod">
          <ac:chgData name="Justin Shaffer" userId="eee2ef64-3634-4afa-8935-968f58513e06" providerId="ADAL" clId="{87173E92-AE00-F143-98A9-9440C81004F2}" dt="2023-12-20T13:38:43.537" v="297" actId="1076"/>
          <ac:picMkLst>
            <pc:docMk/>
            <pc:sldMk cId="354178947" sldId="340"/>
            <ac:picMk id="4" creationId="{1D9755E0-07F9-5E14-AF50-A43DF43BC223}"/>
          </ac:picMkLst>
        </pc:picChg>
      </pc:sldChg>
      <pc:sldChg chg="addSp delSp modSp new del mod">
        <pc:chgData name="Justin Shaffer" userId="eee2ef64-3634-4afa-8935-968f58513e06" providerId="ADAL" clId="{87173E92-AE00-F143-98A9-9440C81004F2}" dt="2023-12-27T13:44:53.186" v="1173" actId="2696"/>
        <pc:sldMkLst>
          <pc:docMk/>
          <pc:sldMk cId="120055967" sldId="341"/>
        </pc:sldMkLst>
        <pc:spChg chg="del mod">
          <ac:chgData name="Justin Shaffer" userId="eee2ef64-3634-4afa-8935-968f58513e06" providerId="ADAL" clId="{87173E92-AE00-F143-98A9-9440C81004F2}" dt="2023-12-27T13:44:22.276" v="1168" actId="478"/>
          <ac:spMkLst>
            <pc:docMk/>
            <pc:sldMk cId="120055967" sldId="341"/>
            <ac:spMk id="2" creationId="{4409E1A5-0E2C-7DF6-E60C-4902BA529045}"/>
          </ac:spMkLst>
        </pc:spChg>
        <pc:spChg chg="del">
          <ac:chgData name="Justin Shaffer" userId="eee2ef64-3634-4afa-8935-968f58513e06" providerId="ADAL" clId="{87173E92-AE00-F143-98A9-9440C81004F2}" dt="2023-12-27T13:44:08.647" v="1163" actId="478"/>
          <ac:spMkLst>
            <pc:docMk/>
            <pc:sldMk cId="120055967" sldId="341"/>
            <ac:spMk id="3" creationId="{C281A809-8B8A-CD83-9224-0FB84381CDC1}"/>
          </ac:spMkLst>
        </pc:spChg>
        <pc:spChg chg="add mod">
          <ac:chgData name="Justin Shaffer" userId="eee2ef64-3634-4afa-8935-968f58513e06" providerId="ADAL" clId="{87173E92-AE00-F143-98A9-9440C81004F2}" dt="2023-12-27T13:44:00" v="1160" actId="1076"/>
          <ac:spMkLst>
            <pc:docMk/>
            <pc:sldMk cId="120055967" sldId="341"/>
            <ac:spMk id="5" creationId="{B8EFF241-DDF9-91EC-8530-1EB782D92183}"/>
          </ac:spMkLst>
        </pc:spChg>
        <pc:spChg chg="add del mod">
          <ac:chgData name="Justin Shaffer" userId="eee2ef64-3634-4afa-8935-968f58513e06" providerId="ADAL" clId="{87173E92-AE00-F143-98A9-9440C81004F2}" dt="2023-12-27T13:44:23.151" v="1169" actId="478"/>
          <ac:spMkLst>
            <pc:docMk/>
            <pc:sldMk cId="120055967" sldId="341"/>
            <ac:spMk id="8" creationId="{E7F1A967-465F-614F-D3E3-3ED465FC1F67}"/>
          </ac:spMkLst>
        </pc:spChg>
        <pc:picChg chg="add mod">
          <ac:chgData name="Justin Shaffer" userId="eee2ef64-3634-4afa-8935-968f58513e06" providerId="ADAL" clId="{87173E92-AE00-F143-98A9-9440C81004F2}" dt="2023-12-27T13:44:24.598" v="1170" actId="1076"/>
          <ac:picMkLst>
            <pc:docMk/>
            <pc:sldMk cId="120055967" sldId="341"/>
            <ac:picMk id="6" creationId="{922D3DB5-1325-94DC-0022-076AE2DA1CCA}"/>
          </ac:picMkLst>
        </pc:picChg>
        <pc:picChg chg="add mod">
          <ac:chgData name="Justin Shaffer" userId="eee2ef64-3634-4afa-8935-968f58513e06" providerId="ADAL" clId="{87173E92-AE00-F143-98A9-9440C81004F2}" dt="2023-12-27T13:44:34.757" v="1172" actId="1076"/>
          <ac:picMkLst>
            <pc:docMk/>
            <pc:sldMk cId="120055967" sldId="341"/>
            <ac:picMk id="9" creationId="{834A20DC-6B5C-A54E-024D-1AE1E9A6C7CC}"/>
          </ac:picMkLst>
        </pc:picChg>
      </pc:sldChg>
      <pc:sldChg chg="add">
        <pc:chgData name="Justin Shaffer" userId="eee2ef64-3634-4afa-8935-968f58513e06" providerId="ADAL" clId="{87173E92-AE00-F143-98A9-9440C81004F2}" dt="2023-12-27T13:44:55.413" v="1174"/>
        <pc:sldMkLst>
          <pc:docMk/>
          <pc:sldMk cId="3707403548" sldId="341"/>
        </pc:sldMkLst>
      </pc:sldChg>
      <pc:sldChg chg="addSp delSp modSp new mod">
        <pc:chgData name="Justin Shaffer" userId="eee2ef64-3634-4afa-8935-968f58513e06" providerId="ADAL" clId="{87173E92-AE00-F143-98A9-9440C81004F2}" dt="2023-12-20T13:46:42.040" v="515" actId="14100"/>
        <pc:sldMkLst>
          <pc:docMk/>
          <pc:sldMk cId="2397387479" sldId="342"/>
        </pc:sldMkLst>
        <pc:spChg chg="del mod">
          <ac:chgData name="Justin Shaffer" userId="eee2ef64-3634-4afa-8935-968f58513e06" providerId="ADAL" clId="{87173E92-AE00-F143-98A9-9440C81004F2}" dt="2023-12-20T13:46:38.689" v="512" actId="478"/>
          <ac:spMkLst>
            <pc:docMk/>
            <pc:sldMk cId="2397387479" sldId="342"/>
            <ac:spMk id="2" creationId="{BB831FA8-0041-C368-E039-592E55208818}"/>
          </ac:spMkLst>
        </pc:spChg>
        <pc:spChg chg="del">
          <ac:chgData name="Justin Shaffer" userId="eee2ef64-3634-4afa-8935-968f58513e06" providerId="ADAL" clId="{87173E92-AE00-F143-98A9-9440C81004F2}" dt="2023-12-20T13:46:11.052" v="507" actId="478"/>
          <ac:spMkLst>
            <pc:docMk/>
            <pc:sldMk cId="2397387479" sldId="342"/>
            <ac:spMk id="3" creationId="{9A62581D-9F91-3526-4B2B-01CADE740DA6}"/>
          </ac:spMkLst>
        </pc:spChg>
        <pc:spChg chg="add mod">
          <ac:chgData name="Justin Shaffer" userId="eee2ef64-3634-4afa-8935-968f58513e06" providerId="ADAL" clId="{87173E92-AE00-F143-98A9-9440C81004F2}" dt="2023-12-20T13:46:15.355" v="510" actId="1076"/>
          <ac:spMkLst>
            <pc:docMk/>
            <pc:sldMk cId="2397387479" sldId="342"/>
            <ac:spMk id="5" creationId="{A8136474-9B73-14C4-D6F9-857DC5E4C6CC}"/>
          </ac:spMkLst>
        </pc:spChg>
        <pc:spChg chg="add del mod">
          <ac:chgData name="Justin Shaffer" userId="eee2ef64-3634-4afa-8935-968f58513e06" providerId="ADAL" clId="{87173E92-AE00-F143-98A9-9440C81004F2}" dt="2023-12-20T13:46:39.466" v="513" actId="478"/>
          <ac:spMkLst>
            <pc:docMk/>
            <pc:sldMk cId="2397387479" sldId="342"/>
            <ac:spMk id="8" creationId="{B8442FF2-0BD3-B5E0-57A5-AB51D6AEF132}"/>
          </ac:spMkLst>
        </pc:spChg>
        <pc:picChg chg="add mod">
          <ac:chgData name="Justin Shaffer" userId="eee2ef64-3634-4afa-8935-968f58513e06" providerId="ADAL" clId="{87173E92-AE00-F143-98A9-9440C81004F2}" dt="2023-12-20T13:46:42.040" v="515" actId="14100"/>
          <ac:picMkLst>
            <pc:docMk/>
            <pc:sldMk cId="2397387479" sldId="342"/>
            <ac:picMk id="6" creationId="{8E835956-F009-1081-FC5C-AA255EF4C4D1}"/>
          </ac:picMkLst>
        </pc:picChg>
      </pc:sldChg>
      <pc:sldChg chg="addSp delSp modSp new del mod ord">
        <pc:chgData name="Justin Shaffer" userId="eee2ef64-3634-4afa-8935-968f58513e06" providerId="ADAL" clId="{87173E92-AE00-F143-98A9-9440C81004F2}" dt="2023-12-27T13:41:05.773" v="1084" actId="2696"/>
        <pc:sldMkLst>
          <pc:docMk/>
          <pc:sldMk cId="1422446930" sldId="343"/>
        </pc:sldMkLst>
        <pc:spChg chg="del mod">
          <ac:chgData name="Justin Shaffer" userId="eee2ef64-3634-4afa-8935-968f58513e06" providerId="ADAL" clId="{87173E92-AE00-F143-98A9-9440C81004F2}" dt="2023-12-20T15:19:01.994" v="544" actId="21"/>
          <ac:spMkLst>
            <pc:docMk/>
            <pc:sldMk cId="1422446930" sldId="343"/>
            <ac:spMk id="2" creationId="{A51FD0DE-7A29-5DFB-D516-2A57022F4396}"/>
          </ac:spMkLst>
        </pc:spChg>
        <pc:spChg chg="mod">
          <ac:chgData name="Justin Shaffer" userId="eee2ef64-3634-4afa-8935-968f58513e06" providerId="ADAL" clId="{87173E92-AE00-F143-98A9-9440C81004F2}" dt="2023-12-20T15:19:53.075" v="773" actId="20577"/>
          <ac:spMkLst>
            <pc:docMk/>
            <pc:sldMk cId="1422446930" sldId="343"/>
            <ac:spMk id="3" creationId="{648DCFE0-A8E1-4215-7D76-A8CF0B1B8696}"/>
          </ac:spMkLst>
        </pc:spChg>
        <pc:spChg chg="add del mod">
          <ac:chgData name="Justin Shaffer" userId="eee2ef64-3634-4afa-8935-968f58513e06" providerId="ADAL" clId="{87173E92-AE00-F143-98A9-9440C81004F2}" dt="2023-12-20T15:19:04.297" v="547" actId="478"/>
          <ac:spMkLst>
            <pc:docMk/>
            <pc:sldMk cId="1422446930" sldId="343"/>
            <ac:spMk id="5" creationId="{FD13411F-8F0A-0649-738F-3AB8F210251C}"/>
          </ac:spMkLst>
        </pc:spChg>
        <pc:spChg chg="add mod">
          <ac:chgData name="Justin Shaffer" userId="eee2ef64-3634-4afa-8935-968f58513e06" providerId="ADAL" clId="{87173E92-AE00-F143-98A9-9440C81004F2}" dt="2023-12-20T15:19:02.935" v="546" actId="27636"/>
          <ac:spMkLst>
            <pc:docMk/>
            <pc:sldMk cId="1422446930" sldId="343"/>
            <ac:spMk id="6" creationId="{EADA9F8E-8DC5-497C-C216-5A3C4DB07C6E}"/>
          </ac:spMkLst>
        </pc:spChg>
        <pc:spChg chg="add mod">
          <ac:chgData name="Justin Shaffer" userId="eee2ef64-3634-4afa-8935-968f58513e06" providerId="ADAL" clId="{87173E92-AE00-F143-98A9-9440C81004F2}" dt="2023-12-20T15:19:09.477" v="553" actId="20577"/>
          <ac:spMkLst>
            <pc:docMk/>
            <pc:sldMk cId="1422446930" sldId="343"/>
            <ac:spMk id="7" creationId="{399864F8-6C19-FB64-76CD-D62BEB5BD46E}"/>
          </ac:spMkLst>
        </pc:spChg>
        <pc:spChg chg="add mod">
          <ac:chgData name="Justin Shaffer" userId="eee2ef64-3634-4afa-8935-968f58513e06" providerId="ADAL" clId="{87173E92-AE00-F143-98A9-9440C81004F2}" dt="2023-12-20T15:22:40.402" v="1009" actId="20577"/>
          <ac:spMkLst>
            <pc:docMk/>
            <pc:sldMk cId="1422446930" sldId="343"/>
            <ac:spMk id="8" creationId="{7F1029FC-F789-E537-4F56-5CD48556A438}"/>
          </ac:spMkLst>
        </pc:spChg>
      </pc:sldChg>
    </pc:docChg>
  </pc:docChgLst>
  <pc:docChgLst>
    <pc:chgData name="Justin Shaffer" userId="eee2ef64-3634-4afa-8935-968f58513e06" providerId="ADAL" clId="{16BF6531-EE73-F640-B62A-73B747C071E1}"/>
    <pc:docChg chg="delSld modSld">
      <pc:chgData name="Justin Shaffer" userId="eee2ef64-3634-4afa-8935-968f58513e06" providerId="ADAL" clId="{16BF6531-EE73-F640-B62A-73B747C071E1}" dt="2024-02-05T20:39:29.947" v="44" actId="20577"/>
      <pc:docMkLst>
        <pc:docMk/>
      </pc:docMkLst>
      <pc:sldChg chg="addSp delSp modSp mod">
        <pc:chgData name="Justin Shaffer" userId="eee2ef64-3634-4afa-8935-968f58513e06" providerId="ADAL" clId="{16BF6531-EE73-F640-B62A-73B747C071E1}" dt="2024-02-05T20:39:29.947" v="44" actId="20577"/>
        <pc:sldMkLst>
          <pc:docMk/>
          <pc:sldMk cId="3848950091" sldId="256"/>
        </pc:sldMkLst>
        <pc:spChg chg="mod">
          <ac:chgData name="Justin Shaffer" userId="eee2ef64-3634-4afa-8935-968f58513e06" providerId="ADAL" clId="{16BF6531-EE73-F640-B62A-73B747C071E1}" dt="2024-02-05T20:39:29.947" v="44" actId="20577"/>
          <ac:spMkLst>
            <pc:docMk/>
            <pc:sldMk cId="3848950091" sldId="256"/>
            <ac:spMk id="2" creationId="{00000000-0000-0000-0000-000000000000}"/>
          </ac:spMkLst>
        </pc:spChg>
        <pc:spChg chg="add mod">
          <ac:chgData name="Justin Shaffer" userId="eee2ef64-3634-4afa-8935-968f58513e06" providerId="ADAL" clId="{16BF6531-EE73-F640-B62A-73B747C071E1}" dt="2024-02-05T20:37:14.236" v="2" actId="1076"/>
          <ac:spMkLst>
            <pc:docMk/>
            <pc:sldMk cId="3848950091" sldId="256"/>
            <ac:spMk id="4" creationId="{30CBA822-EB57-B5C4-AE70-FFB5F216C6F3}"/>
          </ac:spMkLst>
        </pc:spChg>
        <pc:spChg chg="add mod">
          <ac:chgData name="Justin Shaffer" userId="eee2ef64-3634-4afa-8935-968f58513e06" providerId="ADAL" clId="{16BF6531-EE73-F640-B62A-73B747C071E1}" dt="2024-02-05T20:37:31.077" v="6" actId="1076"/>
          <ac:spMkLst>
            <pc:docMk/>
            <pc:sldMk cId="3848950091" sldId="256"/>
            <ac:spMk id="6" creationId="{A681F520-02E8-C416-A037-A8E175957519}"/>
          </ac:spMkLst>
        </pc:spChg>
        <pc:picChg chg="add mod">
          <ac:chgData name="Justin Shaffer" userId="eee2ef64-3634-4afa-8935-968f58513e06" providerId="ADAL" clId="{16BF6531-EE73-F640-B62A-73B747C071E1}" dt="2024-02-05T20:37:28.407" v="5" actId="1076"/>
          <ac:picMkLst>
            <pc:docMk/>
            <pc:sldMk cId="3848950091" sldId="256"/>
            <ac:picMk id="5" creationId="{5B2DC955-BEE5-948D-195A-BCF077E41835}"/>
          </ac:picMkLst>
        </pc:picChg>
        <pc:picChg chg="del">
          <ac:chgData name="Justin Shaffer" userId="eee2ef64-3634-4afa-8935-968f58513e06" providerId="ADAL" clId="{16BF6531-EE73-F640-B62A-73B747C071E1}" dt="2024-02-05T20:37:11.582" v="0" actId="478"/>
          <ac:picMkLst>
            <pc:docMk/>
            <pc:sldMk cId="3848950091" sldId="256"/>
            <ac:picMk id="1026" creationId="{1CB7D1EA-C05A-5699-49EA-DC29856C4611}"/>
          </ac:picMkLst>
        </pc:picChg>
      </pc:sldChg>
      <pc:sldChg chg="del">
        <pc:chgData name="Justin Shaffer" userId="eee2ef64-3634-4afa-8935-968f58513e06" providerId="ADAL" clId="{16BF6531-EE73-F640-B62A-73B747C071E1}" dt="2024-02-05T20:37:34.360" v="8" actId="2696"/>
        <pc:sldMkLst>
          <pc:docMk/>
          <pc:sldMk cId="4039541265" sldId="257"/>
        </pc:sldMkLst>
      </pc:sldChg>
      <pc:sldChg chg="del">
        <pc:chgData name="Justin Shaffer" userId="eee2ef64-3634-4afa-8935-968f58513e06" providerId="ADAL" clId="{16BF6531-EE73-F640-B62A-73B747C071E1}" dt="2024-02-05T20:37:34.857" v="9" actId="2696"/>
        <pc:sldMkLst>
          <pc:docMk/>
          <pc:sldMk cId="3575799071" sldId="264"/>
        </pc:sldMkLst>
      </pc:sldChg>
      <pc:sldChg chg="del">
        <pc:chgData name="Justin Shaffer" userId="eee2ef64-3634-4afa-8935-968f58513e06" providerId="ADAL" clId="{16BF6531-EE73-F640-B62A-73B747C071E1}" dt="2024-02-05T20:37:33.528" v="7" actId="2696"/>
        <pc:sldMkLst>
          <pc:docMk/>
          <pc:sldMk cId="958318720" sldId="265"/>
        </pc:sldMkLst>
      </pc:sldChg>
      <pc:sldChg chg="del">
        <pc:chgData name="Justin Shaffer" userId="eee2ef64-3634-4afa-8935-968f58513e06" providerId="ADAL" clId="{16BF6531-EE73-F640-B62A-73B747C071E1}" dt="2024-02-05T20:38:33.538" v="10" actId="2696"/>
        <pc:sldMkLst>
          <pc:docMk/>
          <pc:sldMk cId="2730616840" sldId="266"/>
        </pc:sldMkLst>
      </pc:sldChg>
    </pc:docChg>
  </pc:docChgLst>
  <pc:docChgLst>
    <pc:chgData name="Justin Shaffer" userId="eee2ef64-3634-4afa-8935-968f58513e06" providerId="ADAL" clId="{16C56239-297D-E94D-A956-E470C501B518}"/>
    <pc:docChg chg="custSel addSld delSld modSld">
      <pc:chgData name="Justin Shaffer" userId="eee2ef64-3634-4afa-8935-968f58513e06" providerId="ADAL" clId="{16C56239-297D-E94D-A956-E470C501B518}" dt="2023-12-27T13:50:38.856" v="239" actId="1076"/>
      <pc:docMkLst>
        <pc:docMk/>
      </pc:docMkLst>
      <pc:sldChg chg="addSp delSp modSp mod">
        <pc:chgData name="Justin Shaffer" userId="eee2ef64-3634-4afa-8935-968f58513e06" providerId="ADAL" clId="{16C56239-297D-E94D-A956-E470C501B518}" dt="2023-12-27T13:50:38.856" v="239" actId="1076"/>
        <pc:sldMkLst>
          <pc:docMk/>
          <pc:sldMk cId="3848950091" sldId="256"/>
        </pc:sldMkLst>
        <pc:spChg chg="mod">
          <ac:chgData name="Justin Shaffer" userId="eee2ef64-3634-4afa-8935-968f58513e06" providerId="ADAL" clId="{16C56239-297D-E94D-A956-E470C501B518}" dt="2023-12-27T13:47:35.200" v="17" actId="20577"/>
          <ac:spMkLst>
            <pc:docMk/>
            <pc:sldMk cId="3848950091" sldId="256"/>
            <ac:spMk id="2" creationId="{00000000-0000-0000-0000-000000000000}"/>
          </ac:spMkLst>
        </pc:spChg>
        <pc:spChg chg="mod">
          <ac:chgData name="Justin Shaffer" userId="eee2ef64-3634-4afa-8935-968f58513e06" providerId="ADAL" clId="{16C56239-297D-E94D-A956-E470C501B518}" dt="2023-12-27T13:47:41.444" v="24" actId="20577"/>
          <ac:spMkLst>
            <pc:docMk/>
            <pc:sldMk cId="3848950091" sldId="256"/>
            <ac:spMk id="3" creationId="{00000000-0000-0000-0000-000000000000}"/>
          </ac:spMkLst>
        </pc:spChg>
        <pc:spChg chg="del mod">
          <ac:chgData name="Justin Shaffer" userId="eee2ef64-3634-4afa-8935-968f58513e06" providerId="ADAL" clId="{16C56239-297D-E94D-A956-E470C501B518}" dt="2023-12-27T13:47:38.853" v="20" actId="478"/>
          <ac:spMkLst>
            <pc:docMk/>
            <pc:sldMk cId="3848950091" sldId="256"/>
            <ac:spMk id="4" creationId="{C6AF9B94-C47C-3D49-B8FA-28C5890AF647}"/>
          </ac:spMkLst>
        </pc:spChg>
        <pc:picChg chg="del">
          <ac:chgData name="Justin Shaffer" userId="eee2ef64-3634-4afa-8935-968f58513e06" providerId="ADAL" clId="{16C56239-297D-E94D-A956-E470C501B518}" dt="2023-12-27T13:47:36.135" v="18" actId="478"/>
          <ac:picMkLst>
            <pc:docMk/>
            <pc:sldMk cId="3848950091" sldId="256"/>
            <ac:picMk id="5" creationId="{044F341A-552D-79D1-0967-98C901E78DF0}"/>
          </ac:picMkLst>
        </pc:picChg>
        <pc:picChg chg="add mod">
          <ac:chgData name="Justin Shaffer" userId="eee2ef64-3634-4afa-8935-968f58513e06" providerId="ADAL" clId="{16C56239-297D-E94D-A956-E470C501B518}" dt="2023-12-27T13:50:38.856" v="239" actId="1076"/>
          <ac:picMkLst>
            <pc:docMk/>
            <pc:sldMk cId="3848950091" sldId="256"/>
            <ac:picMk id="1026" creationId="{A6050C7A-84E6-2F22-07EE-215B39F08748}"/>
          </ac:picMkLst>
        </pc:picChg>
      </pc:sldChg>
      <pc:sldChg chg="modSp mod">
        <pc:chgData name="Justin Shaffer" userId="eee2ef64-3634-4afa-8935-968f58513e06" providerId="ADAL" clId="{16C56239-297D-E94D-A956-E470C501B518}" dt="2023-12-27T13:48:23.720" v="220" actId="20577"/>
        <pc:sldMkLst>
          <pc:docMk/>
          <pc:sldMk cId="4039541265" sldId="257"/>
        </pc:sldMkLst>
        <pc:spChg chg="mod">
          <ac:chgData name="Justin Shaffer" userId="eee2ef64-3634-4afa-8935-968f58513e06" providerId="ADAL" clId="{16C56239-297D-E94D-A956-E470C501B518}" dt="2023-12-27T13:47:48.844" v="56" actId="20577"/>
          <ac:spMkLst>
            <pc:docMk/>
            <pc:sldMk cId="4039541265" sldId="257"/>
            <ac:spMk id="2" creationId="{00000000-0000-0000-0000-000000000000}"/>
          </ac:spMkLst>
        </pc:spChg>
        <pc:spChg chg="mod">
          <ac:chgData name="Justin Shaffer" userId="eee2ef64-3634-4afa-8935-968f58513e06" providerId="ADAL" clId="{16C56239-297D-E94D-A956-E470C501B518}" dt="2023-12-27T13:48:23.720" v="220" actId="20577"/>
          <ac:spMkLst>
            <pc:docMk/>
            <pc:sldMk cId="4039541265" sldId="257"/>
            <ac:spMk id="3" creationId="{00000000-0000-0000-0000-000000000000}"/>
          </ac:spMkLst>
        </pc:spChg>
      </pc:sldChg>
      <pc:sldChg chg="new">
        <pc:chgData name="Justin Shaffer" userId="eee2ef64-3634-4afa-8935-968f58513e06" providerId="ADAL" clId="{16C56239-297D-E94D-A956-E470C501B518}" dt="2023-12-27T13:48:28.845" v="234" actId="680"/>
        <pc:sldMkLst>
          <pc:docMk/>
          <pc:sldMk cId="320677607" sldId="258"/>
        </pc:sldMkLst>
      </pc:sldChg>
      <pc:sldChg chg="del">
        <pc:chgData name="Justin Shaffer" userId="eee2ef64-3634-4afa-8935-968f58513e06" providerId="ADAL" clId="{16C56239-297D-E94D-A956-E470C501B518}" dt="2023-12-27T13:48:25.396" v="221" actId="2696"/>
        <pc:sldMkLst>
          <pc:docMk/>
          <pc:sldMk cId="328758842" sldId="258"/>
        </pc:sldMkLst>
      </pc:sldChg>
      <pc:sldChg chg="del">
        <pc:chgData name="Justin Shaffer" userId="eee2ef64-3634-4afa-8935-968f58513e06" providerId="ADAL" clId="{16C56239-297D-E94D-A956-E470C501B518}" dt="2023-12-27T13:48:27.488" v="230" actId="2696"/>
        <pc:sldMkLst>
          <pc:docMk/>
          <pc:sldMk cId="687881276" sldId="270"/>
        </pc:sldMkLst>
      </pc:sldChg>
      <pc:sldChg chg="del">
        <pc:chgData name="Justin Shaffer" userId="eee2ef64-3634-4afa-8935-968f58513e06" providerId="ADAL" clId="{16C56239-297D-E94D-A956-E470C501B518}" dt="2023-12-27T13:48:28.033" v="232" actId="2696"/>
        <pc:sldMkLst>
          <pc:docMk/>
          <pc:sldMk cId="3369034322" sldId="285"/>
        </pc:sldMkLst>
      </pc:sldChg>
      <pc:sldChg chg="del">
        <pc:chgData name="Justin Shaffer" userId="eee2ef64-3634-4afa-8935-968f58513e06" providerId="ADAL" clId="{16C56239-297D-E94D-A956-E470C501B518}" dt="2023-12-27T13:48:26.129" v="224" actId="2696"/>
        <pc:sldMkLst>
          <pc:docMk/>
          <pc:sldMk cId="3184046505" sldId="300"/>
        </pc:sldMkLst>
      </pc:sldChg>
      <pc:sldChg chg="del">
        <pc:chgData name="Justin Shaffer" userId="eee2ef64-3634-4afa-8935-968f58513e06" providerId="ADAL" clId="{16C56239-297D-E94D-A956-E470C501B518}" dt="2023-12-27T13:48:26.775" v="227" actId="2696"/>
        <pc:sldMkLst>
          <pc:docMk/>
          <pc:sldMk cId="721832732" sldId="322"/>
        </pc:sldMkLst>
      </pc:sldChg>
      <pc:sldChg chg="del">
        <pc:chgData name="Justin Shaffer" userId="eee2ef64-3634-4afa-8935-968f58513e06" providerId="ADAL" clId="{16C56239-297D-E94D-A956-E470C501B518}" dt="2023-12-27T13:48:26.978" v="228" actId="2696"/>
        <pc:sldMkLst>
          <pc:docMk/>
          <pc:sldMk cId="707604821" sldId="323"/>
        </pc:sldMkLst>
      </pc:sldChg>
      <pc:sldChg chg="del">
        <pc:chgData name="Justin Shaffer" userId="eee2ef64-3634-4afa-8935-968f58513e06" providerId="ADAL" clId="{16C56239-297D-E94D-A956-E470C501B518}" dt="2023-12-27T13:48:27.237" v="229" actId="2696"/>
        <pc:sldMkLst>
          <pc:docMk/>
          <pc:sldMk cId="3365584705" sldId="328"/>
        </pc:sldMkLst>
      </pc:sldChg>
      <pc:sldChg chg="del">
        <pc:chgData name="Justin Shaffer" userId="eee2ef64-3634-4afa-8935-968f58513e06" providerId="ADAL" clId="{16C56239-297D-E94D-A956-E470C501B518}" dt="2023-12-27T13:48:28.313" v="233" actId="2696"/>
        <pc:sldMkLst>
          <pc:docMk/>
          <pc:sldMk cId="1614306366" sldId="329"/>
        </pc:sldMkLst>
      </pc:sldChg>
      <pc:sldChg chg="del">
        <pc:chgData name="Justin Shaffer" userId="eee2ef64-3634-4afa-8935-968f58513e06" providerId="ADAL" clId="{16C56239-297D-E94D-A956-E470C501B518}" dt="2023-12-27T13:48:25.650" v="222" actId="2696"/>
        <pc:sldMkLst>
          <pc:docMk/>
          <pc:sldMk cId="139342114" sldId="338"/>
        </pc:sldMkLst>
      </pc:sldChg>
      <pc:sldChg chg="del">
        <pc:chgData name="Justin Shaffer" userId="eee2ef64-3634-4afa-8935-968f58513e06" providerId="ADAL" clId="{16C56239-297D-E94D-A956-E470C501B518}" dt="2023-12-27T13:48:25.851" v="223" actId="2696"/>
        <pc:sldMkLst>
          <pc:docMk/>
          <pc:sldMk cId="2129928630" sldId="339"/>
        </pc:sldMkLst>
      </pc:sldChg>
      <pc:sldChg chg="del">
        <pc:chgData name="Justin Shaffer" userId="eee2ef64-3634-4afa-8935-968f58513e06" providerId="ADAL" clId="{16C56239-297D-E94D-A956-E470C501B518}" dt="2023-12-27T13:48:26.357" v="225" actId="2696"/>
        <pc:sldMkLst>
          <pc:docMk/>
          <pc:sldMk cId="354178947" sldId="340"/>
        </pc:sldMkLst>
      </pc:sldChg>
      <pc:sldChg chg="del">
        <pc:chgData name="Justin Shaffer" userId="eee2ef64-3634-4afa-8935-968f58513e06" providerId="ADAL" clId="{16C56239-297D-E94D-A956-E470C501B518}" dt="2023-12-27T13:48:27.754" v="231" actId="2696"/>
        <pc:sldMkLst>
          <pc:docMk/>
          <pc:sldMk cId="3707403548" sldId="341"/>
        </pc:sldMkLst>
      </pc:sldChg>
      <pc:sldChg chg="del">
        <pc:chgData name="Justin Shaffer" userId="eee2ef64-3634-4afa-8935-968f58513e06" providerId="ADAL" clId="{16C56239-297D-E94D-A956-E470C501B518}" dt="2023-12-27T13:48:26.571" v="226" actId="2696"/>
        <pc:sldMkLst>
          <pc:docMk/>
          <pc:sldMk cId="2397387479" sldId="342"/>
        </pc:sldMkLst>
      </pc:sldChg>
    </pc:docChg>
  </pc:docChgLst>
  <pc:docChgLst>
    <pc:chgData name="Justin Shaffer" userId="eee2ef64-3634-4afa-8935-968f58513e06" providerId="ADAL" clId="{35350339-04D0-C744-82DD-02E27BB0BC19}"/>
    <pc:docChg chg="undo custSel modSld">
      <pc:chgData name="Justin Shaffer" userId="eee2ef64-3634-4afa-8935-968f58513e06" providerId="ADAL" clId="{35350339-04D0-C744-82DD-02E27BB0BC19}" dt="2023-06-23T20:26:19.307" v="51" actId="20577"/>
      <pc:docMkLst>
        <pc:docMk/>
      </pc:docMkLst>
      <pc:sldChg chg="modSp mod">
        <pc:chgData name="Justin Shaffer" userId="eee2ef64-3634-4afa-8935-968f58513e06" providerId="ADAL" clId="{35350339-04D0-C744-82DD-02E27BB0BC19}" dt="2023-06-23T20:25:26.340" v="24" actId="20577"/>
        <pc:sldMkLst>
          <pc:docMk/>
          <pc:sldMk cId="3848950091" sldId="256"/>
        </pc:sldMkLst>
        <pc:spChg chg="mod">
          <ac:chgData name="Justin Shaffer" userId="eee2ef64-3634-4afa-8935-968f58513e06" providerId="ADAL" clId="{35350339-04D0-C744-82DD-02E27BB0BC19}" dt="2023-06-23T20:25:21.950" v="11" actId="20577"/>
          <ac:spMkLst>
            <pc:docMk/>
            <pc:sldMk cId="3848950091" sldId="256"/>
            <ac:spMk id="3" creationId="{00000000-0000-0000-0000-000000000000}"/>
          </ac:spMkLst>
        </pc:spChg>
        <pc:spChg chg="mod">
          <ac:chgData name="Justin Shaffer" userId="eee2ef64-3634-4afa-8935-968f58513e06" providerId="ADAL" clId="{35350339-04D0-C744-82DD-02E27BB0BC19}" dt="2023-06-23T20:25:26.340" v="24" actId="20577"/>
          <ac:spMkLst>
            <pc:docMk/>
            <pc:sldMk cId="3848950091" sldId="256"/>
            <ac:spMk id="4" creationId="{C6AF9B94-C47C-3D49-B8FA-28C5890AF647}"/>
          </ac:spMkLst>
        </pc:spChg>
      </pc:sldChg>
      <pc:sldChg chg="modSp mod">
        <pc:chgData name="Justin Shaffer" userId="eee2ef64-3634-4afa-8935-968f58513e06" providerId="ADAL" clId="{35350339-04D0-C744-82DD-02E27BB0BC19}" dt="2023-06-23T20:26:19.307" v="51" actId="20577"/>
        <pc:sldMkLst>
          <pc:docMk/>
          <pc:sldMk cId="1614306366" sldId="329"/>
        </pc:sldMkLst>
        <pc:spChg chg="mod">
          <ac:chgData name="Justin Shaffer" userId="eee2ef64-3634-4afa-8935-968f58513e06" providerId="ADAL" clId="{35350339-04D0-C744-82DD-02E27BB0BC19}" dt="2023-06-23T20:26:19.307" v="51" actId="20577"/>
          <ac:spMkLst>
            <pc:docMk/>
            <pc:sldMk cId="1614306366" sldId="329"/>
            <ac:spMk id="3" creationId="{95D2988B-EB77-8C4E-B7FE-0B761815FF4A}"/>
          </ac:spMkLst>
        </pc:spChg>
      </pc:sldChg>
      <pc:sldChg chg="addSp delSp modSp mod addAnim delAnim">
        <pc:chgData name="Justin Shaffer" userId="eee2ef64-3634-4afa-8935-968f58513e06" providerId="ADAL" clId="{35350339-04D0-C744-82DD-02E27BB0BC19}" dt="2023-06-23T20:25:51.051" v="29" actId="14100"/>
        <pc:sldMkLst>
          <pc:docMk/>
          <pc:sldMk cId="4255546201" sldId="334"/>
        </pc:sldMkLst>
        <pc:spChg chg="mod">
          <ac:chgData name="Justin Shaffer" userId="eee2ef64-3634-4afa-8935-968f58513e06" providerId="ADAL" clId="{35350339-04D0-C744-82DD-02E27BB0BC19}" dt="2023-06-23T20:25:46.337" v="27" actId="14100"/>
          <ac:spMkLst>
            <pc:docMk/>
            <pc:sldMk cId="4255546201" sldId="334"/>
            <ac:spMk id="3" creationId="{5E558440-35A8-7D4E-A413-3CADE0C63E19}"/>
          </ac:spMkLst>
        </pc:spChg>
        <pc:spChg chg="add del mod">
          <ac:chgData name="Justin Shaffer" userId="eee2ef64-3634-4afa-8935-968f58513e06" providerId="ADAL" clId="{35350339-04D0-C744-82DD-02E27BB0BC19}" dt="2023-06-23T20:25:48.418" v="28" actId="14100"/>
          <ac:spMkLst>
            <pc:docMk/>
            <pc:sldMk cId="4255546201" sldId="334"/>
            <ac:spMk id="5" creationId="{14002946-4419-E04B-9D09-D39F43D6455B}"/>
          </ac:spMkLst>
        </pc:spChg>
        <pc:spChg chg="mod">
          <ac:chgData name="Justin Shaffer" userId="eee2ef64-3634-4afa-8935-968f58513e06" providerId="ADAL" clId="{35350339-04D0-C744-82DD-02E27BB0BC19}" dt="2023-06-23T20:25:51.051" v="29" actId="14100"/>
          <ac:spMkLst>
            <pc:docMk/>
            <pc:sldMk cId="4255546201" sldId="334"/>
            <ac:spMk id="7" creationId="{C8BB1DE5-D0EF-D44D-B999-0AD673B72268}"/>
          </ac:spMkLst>
        </pc:spChg>
      </pc:sldChg>
    </pc:docChg>
  </pc:docChgLst>
  <pc:docChgLst>
    <pc:chgData name="Justin Shaffer" userId="eee2ef64-3634-4afa-8935-968f58513e06" providerId="ADAL" clId="{8CE32035-316B-DD4B-B7CC-D229B2A52DFB}"/>
    <pc:docChg chg="custSel addSld delSld modSld">
      <pc:chgData name="Justin Shaffer" userId="eee2ef64-3634-4afa-8935-968f58513e06" providerId="ADAL" clId="{8CE32035-316B-DD4B-B7CC-D229B2A52DFB}" dt="2022-01-12T17:47:55.115" v="466" actId="1076"/>
      <pc:docMkLst>
        <pc:docMk/>
      </pc:docMkLst>
      <pc:sldChg chg="modSp mod">
        <pc:chgData name="Justin Shaffer" userId="eee2ef64-3634-4afa-8935-968f58513e06" providerId="ADAL" clId="{8CE32035-316B-DD4B-B7CC-D229B2A52DFB}" dt="2022-01-06T13:33:12.052" v="10" actId="20577"/>
        <pc:sldMkLst>
          <pc:docMk/>
          <pc:sldMk cId="3848950091" sldId="256"/>
        </pc:sldMkLst>
        <pc:spChg chg="mod">
          <ac:chgData name="Justin Shaffer" userId="eee2ef64-3634-4afa-8935-968f58513e06" providerId="ADAL" clId="{8CE32035-316B-DD4B-B7CC-D229B2A52DFB}" dt="2022-01-06T13:33:12.052" v="10" actId="20577"/>
          <ac:spMkLst>
            <pc:docMk/>
            <pc:sldMk cId="3848950091" sldId="256"/>
            <ac:spMk id="4" creationId="{C6AF9B94-C47C-3D49-B8FA-28C5890AF647}"/>
          </ac:spMkLst>
        </pc:spChg>
      </pc:sldChg>
      <pc:sldChg chg="addSp delSp modSp mod modAnim">
        <pc:chgData name="Justin Shaffer" userId="eee2ef64-3634-4afa-8935-968f58513e06" providerId="ADAL" clId="{8CE32035-316B-DD4B-B7CC-D229B2A52DFB}" dt="2022-01-12T17:44:13.417" v="153"/>
        <pc:sldMkLst>
          <pc:docMk/>
          <pc:sldMk cId="687881276" sldId="270"/>
        </pc:sldMkLst>
        <pc:spChg chg="mod">
          <ac:chgData name="Justin Shaffer" userId="eee2ef64-3634-4afa-8935-968f58513e06" providerId="ADAL" clId="{8CE32035-316B-DD4B-B7CC-D229B2A52DFB}" dt="2022-01-06T13:37:28.158" v="23" actId="20577"/>
          <ac:spMkLst>
            <pc:docMk/>
            <pc:sldMk cId="687881276" sldId="270"/>
            <ac:spMk id="3" creationId="{00000000-0000-0000-0000-000000000000}"/>
          </ac:spMkLst>
        </pc:spChg>
        <pc:picChg chg="add mod">
          <ac:chgData name="Justin Shaffer" userId="eee2ef64-3634-4afa-8935-968f58513e06" providerId="ADAL" clId="{8CE32035-316B-DD4B-B7CC-D229B2A52DFB}" dt="2022-01-06T13:37:33.768" v="27" actId="1076"/>
          <ac:picMkLst>
            <pc:docMk/>
            <pc:sldMk cId="687881276" sldId="270"/>
            <ac:picMk id="4" creationId="{FDBB62AA-CA28-9747-815A-F7A8B498AFD2}"/>
          </ac:picMkLst>
        </pc:picChg>
        <pc:picChg chg="add del mod">
          <ac:chgData name="Justin Shaffer" userId="eee2ef64-3634-4afa-8935-968f58513e06" providerId="ADAL" clId="{8CE32035-316B-DD4B-B7CC-D229B2A52DFB}" dt="2022-01-06T13:37:29.751" v="24" actId="478"/>
          <ac:picMkLst>
            <pc:docMk/>
            <pc:sldMk cId="687881276" sldId="270"/>
            <ac:picMk id="7" creationId="{F20D5564-D02B-9140-A224-B34E7D0EA023}"/>
          </ac:picMkLst>
        </pc:picChg>
      </pc:sldChg>
      <pc:sldChg chg="modSp mod">
        <pc:chgData name="Justin Shaffer" userId="eee2ef64-3634-4afa-8935-968f58513e06" providerId="ADAL" clId="{8CE32035-316B-DD4B-B7CC-D229B2A52DFB}" dt="2022-01-09T14:49:13.501" v="151" actId="20577"/>
        <pc:sldMkLst>
          <pc:docMk/>
          <pc:sldMk cId="1614306366" sldId="329"/>
        </pc:sldMkLst>
        <pc:spChg chg="mod">
          <ac:chgData name="Justin Shaffer" userId="eee2ef64-3634-4afa-8935-968f58513e06" providerId="ADAL" clId="{8CE32035-316B-DD4B-B7CC-D229B2A52DFB}" dt="2022-01-09T14:49:13.501" v="151" actId="20577"/>
          <ac:spMkLst>
            <pc:docMk/>
            <pc:sldMk cId="1614306366" sldId="329"/>
            <ac:spMk id="3" creationId="{95D2988B-EB77-8C4E-B7FE-0B761815FF4A}"/>
          </ac:spMkLst>
        </pc:spChg>
      </pc:sldChg>
      <pc:sldChg chg="new del">
        <pc:chgData name="Justin Shaffer" userId="eee2ef64-3634-4afa-8935-968f58513e06" providerId="ADAL" clId="{8CE32035-316B-DD4B-B7CC-D229B2A52DFB}" dt="2022-01-06T13:39:17.073" v="124" actId="2696"/>
        <pc:sldMkLst>
          <pc:docMk/>
          <pc:sldMk cId="540407258" sldId="336"/>
        </pc:sldMkLst>
      </pc:sldChg>
      <pc:sldChg chg="addSp delSp modSp new mod">
        <pc:chgData name="Justin Shaffer" userId="eee2ef64-3634-4afa-8935-968f58513e06" providerId="ADAL" clId="{8CE32035-316B-DD4B-B7CC-D229B2A52DFB}" dt="2022-01-12T17:47:55.115" v="466" actId="1076"/>
        <pc:sldMkLst>
          <pc:docMk/>
          <pc:sldMk cId="2986396478" sldId="336"/>
        </pc:sldMkLst>
        <pc:spChg chg="mod">
          <ac:chgData name="Justin Shaffer" userId="eee2ef64-3634-4afa-8935-968f58513e06" providerId="ADAL" clId="{8CE32035-316B-DD4B-B7CC-D229B2A52DFB}" dt="2022-01-12T17:45:09.293" v="190" actId="20577"/>
          <ac:spMkLst>
            <pc:docMk/>
            <pc:sldMk cId="2986396478" sldId="336"/>
            <ac:spMk id="2" creationId="{A9B1B10B-3CB1-7641-A228-64B0D6E79FB5}"/>
          </ac:spMkLst>
        </pc:spChg>
        <pc:spChg chg="del">
          <ac:chgData name="Justin Shaffer" userId="eee2ef64-3634-4afa-8935-968f58513e06" providerId="ADAL" clId="{8CE32035-316B-DD4B-B7CC-D229B2A52DFB}" dt="2022-01-12T17:45:10.456" v="191" actId="478"/>
          <ac:spMkLst>
            <pc:docMk/>
            <pc:sldMk cId="2986396478" sldId="336"/>
            <ac:spMk id="3" creationId="{2138B965-7409-1F46-9E51-302810D524E5}"/>
          </ac:spMkLst>
        </pc:spChg>
        <pc:spChg chg="add mod">
          <ac:chgData name="Justin Shaffer" userId="eee2ef64-3634-4afa-8935-968f58513e06" providerId="ADAL" clId="{8CE32035-316B-DD4B-B7CC-D229B2A52DFB}" dt="2022-01-12T17:47:55.115" v="466" actId="1076"/>
          <ac:spMkLst>
            <pc:docMk/>
            <pc:sldMk cId="2986396478" sldId="336"/>
            <ac:spMk id="6" creationId="{1926F027-CE5A-CC42-B2B7-FF7ADEE0DDCF}"/>
          </ac:spMkLst>
        </pc:spChg>
        <pc:picChg chg="add mod">
          <ac:chgData name="Justin Shaffer" userId="eee2ef64-3634-4afa-8935-968f58513e06" providerId="ADAL" clId="{8CE32035-316B-DD4B-B7CC-D229B2A52DFB}" dt="2022-01-12T17:46:08.002" v="202" actId="1076"/>
          <ac:picMkLst>
            <pc:docMk/>
            <pc:sldMk cId="2986396478" sldId="336"/>
            <ac:picMk id="4" creationId="{E1B22BA2-96AA-AC4F-A553-C9076DE9AD3B}"/>
          </ac:picMkLst>
        </pc:picChg>
        <pc:picChg chg="add mod">
          <ac:chgData name="Justin Shaffer" userId="eee2ef64-3634-4afa-8935-968f58513e06" providerId="ADAL" clId="{8CE32035-316B-DD4B-B7CC-D229B2A52DFB}" dt="2022-01-12T17:46:10.733" v="205" actId="1076"/>
          <ac:picMkLst>
            <pc:docMk/>
            <pc:sldMk cId="2986396478" sldId="336"/>
            <ac:picMk id="5" creationId="{1EAFCF74-32A9-BB49-8DDB-0C0989C3666C}"/>
          </ac:picMkLst>
        </pc:picChg>
      </pc:sldChg>
    </pc:docChg>
  </pc:docChgLst>
  <pc:docChgLst>
    <pc:chgData name="Justin Shaffer" userId="eee2ef64-3634-4afa-8935-968f58513e06" providerId="ADAL" clId="{3DAA60F7-2DC5-1E43-B166-A5D242DE0E24}"/>
    <pc:docChg chg="undo custSel addSld delSld modSld">
      <pc:chgData name="Justin Shaffer" userId="eee2ef64-3634-4afa-8935-968f58513e06" providerId="ADAL" clId="{3DAA60F7-2DC5-1E43-B166-A5D242DE0E24}" dt="2021-12-15T18:17:30.226" v="346" actId="20577"/>
      <pc:docMkLst>
        <pc:docMk/>
      </pc:docMkLst>
      <pc:sldChg chg="modSp mod">
        <pc:chgData name="Justin Shaffer" userId="eee2ef64-3634-4afa-8935-968f58513e06" providerId="ADAL" clId="{3DAA60F7-2DC5-1E43-B166-A5D242DE0E24}" dt="2021-12-12T14:29:56.028" v="13" actId="20577"/>
        <pc:sldMkLst>
          <pc:docMk/>
          <pc:sldMk cId="3848950091" sldId="256"/>
        </pc:sldMkLst>
        <pc:spChg chg="mod">
          <ac:chgData name="Justin Shaffer" userId="eee2ef64-3634-4afa-8935-968f58513e06" providerId="ADAL" clId="{3DAA60F7-2DC5-1E43-B166-A5D242DE0E24}" dt="2021-12-12T14:29:48.204" v="7" actId="20577"/>
          <ac:spMkLst>
            <pc:docMk/>
            <pc:sldMk cId="3848950091" sldId="256"/>
            <ac:spMk id="3" creationId="{00000000-0000-0000-0000-000000000000}"/>
          </ac:spMkLst>
        </pc:spChg>
        <pc:spChg chg="mod">
          <ac:chgData name="Justin Shaffer" userId="eee2ef64-3634-4afa-8935-968f58513e06" providerId="ADAL" clId="{3DAA60F7-2DC5-1E43-B166-A5D242DE0E24}" dt="2021-12-12T14:29:56.028" v="13" actId="20577"/>
          <ac:spMkLst>
            <pc:docMk/>
            <pc:sldMk cId="3848950091" sldId="256"/>
            <ac:spMk id="4" creationId="{C6AF9B94-C47C-3D49-B8FA-28C5890AF647}"/>
          </ac:spMkLst>
        </pc:spChg>
      </pc:sldChg>
      <pc:sldChg chg="modSp modAnim">
        <pc:chgData name="Justin Shaffer" userId="eee2ef64-3634-4afa-8935-968f58513e06" providerId="ADAL" clId="{3DAA60F7-2DC5-1E43-B166-A5D242DE0E24}" dt="2021-12-15T18:17:30.226" v="346" actId="20577"/>
        <pc:sldMkLst>
          <pc:docMk/>
          <pc:sldMk cId="687881276" sldId="270"/>
        </pc:sldMkLst>
        <pc:spChg chg="mod">
          <ac:chgData name="Justin Shaffer" userId="eee2ef64-3634-4afa-8935-968f58513e06" providerId="ADAL" clId="{3DAA60F7-2DC5-1E43-B166-A5D242DE0E24}" dt="2021-12-15T18:17:30.226" v="346" actId="20577"/>
          <ac:spMkLst>
            <pc:docMk/>
            <pc:sldMk cId="687881276" sldId="270"/>
            <ac:spMk id="3" creationId="{00000000-0000-0000-0000-000000000000}"/>
          </ac:spMkLst>
        </pc:spChg>
      </pc:sldChg>
      <pc:sldChg chg="modSp del">
        <pc:chgData name="Justin Shaffer" userId="eee2ef64-3634-4afa-8935-968f58513e06" providerId="ADAL" clId="{3DAA60F7-2DC5-1E43-B166-A5D242DE0E24}" dt="2021-12-13T18:53:36.885" v="232" actId="2696"/>
        <pc:sldMkLst>
          <pc:docMk/>
          <pc:sldMk cId="1058292954" sldId="316"/>
        </pc:sldMkLst>
        <pc:spChg chg="mod">
          <ac:chgData name="Justin Shaffer" userId="eee2ef64-3634-4afa-8935-968f58513e06" providerId="ADAL" clId="{3DAA60F7-2DC5-1E43-B166-A5D242DE0E24}" dt="2021-12-12T14:30:56.648" v="114" actId="20577"/>
          <ac:spMkLst>
            <pc:docMk/>
            <pc:sldMk cId="1058292954" sldId="316"/>
            <ac:spMk id="20" creationId="{00000000-0000-0000-0000-000000000000}"/>
          </ac:spMkLst>
        </pc:spChg>
      </pc:sldChg>
      <pc:sldChg chg="addSp delSp modSp add mod delAnim modAnim">
        <pc:chgData name="Justin Shaffer" userId="eee2ef64-3634-4afa-8935-968f58513e06" providerId="ADAL" clId="{3DAA60F7-2DC5-1E43-B166-A5D242DE0E24}" dt="2021-12-15T18:10:06.180" v="339" actId="207"/>
        <pc:sldMkLst>
          <pc:docMk/>
          <pc:sldMk cId="744658058" sldId="335"/>
        </pc:sldMkLst>
        <pc:spChg chg="del">
          <ac:chgData name="Justin Shaffer" userId="eee2ef64-3634-4afa-8935-968f58513e06" providerId="ADAL" clId="{3DAA60F7-2DC5-1E43-B166-A5D242DE0E24}" dt="2021-12-12T14:31:41.472" v="168" actId="478"/>
          <ac:spMkLst>
            <pc:docMk/>
            <pc:sldMk cId="744658058" sldId="335"/>
            <ac:spMk id="2" creationId="{00000000-0000-0000-0000-000000000000}"/>
          </ac:spMkLst>
        </pc:spChg>
        <pc:spChg chg="mod">
          <ac:chgData name="Justin Shaffer" userId="eee2ef64-3634-4afa-8935-968f58513e06" providerId="ADAL" clId="{3DAA60F7-2DC5-1E43-B166-A5D242DE0E24}" dt="2021-12-15T18:08:52.818" v="307" actId="1076"/>
          <ac:spMkLst>
            <pc:docMk/>
            <pc:sldMk cId="744658058" sldId="335"/>
            <ac:spMk id="5" creationId="{00000000-0000-0000-0000-000000000000}"/>
          </ac:spMkLst>
        </pc:spChg>
        <pc:spChg chg="mod">
          <ac:chgData name="Justin Shaffer" userId="eee2ef64-3634-4afa-8935-968f58513e06" providerId="ADAL" clId="{3DAA60F7-2DC5-1E43-B166-A5D242DE0E24}" dt="2021-12-15T18:08:52.818" v="307" actId="1076"/>
          <ac:spMkLst>
            <pc:docMk/>
            <pc:sldMk cId="744658058" sldId="335"/>
            <ac:spMk id="7" creationId="{00000000-0000-0000-0000-000000000000}"/>
          </ac:spMkLst>
        </pc:spChg>
        <pc:spChg chg="mod">
          <ac:chgData name="Justin Shaffer" userId="eee2ef64-3634-4afa-8935-968f58513e06" providerId="ADAL" clId="{3DAA60F7-2DC5-1E43-B166-A5D242DE0E24}" dt="2021-12-15T18:08:52.818" v="307" actId="1076"/>
          <ac:spMkLst>
            <pc:docMk/>
            <pc:sldMk cId="744658058" sldId="335"/>
            <ac:spMk id="8" creationId="{00000000-0000-0000-0000-000000000000}"/>
          </ac:spMkLst>
        </pc:spChg>
        <pc:spChg chg="mod">
          <ac:chgData name="Justin Shaffer" userId="eee2ef64-3634-4afa-8935-968f58513e06" providerId="ADAL" clId="{3DAA60F7-2DC5-1E43-B166-A5D242DE0E24}" dt="2021-12-12T14:32:42.379" v="230" actId="1076"/>
          <ac:spMkLst>
            <pc:docMk/>
            <pc:sldMk cId="744658058" sldId="335"/>
            <ac:spMk id="11" creationId="{00000000-0000-0000-0000-000000000000}"/>
          </ac:spMkLst>
        </pc:spChg>
        <pc:spChg chg="mod">
          <ac:chgData name="Justin Shaffer" userId="eee2ef64-3634-4afa-8935-968f58513e06" providerId="ADAL" clId="{3DAA60F7-2DC5-1E43-B166-A5D242DE0E24}" dt="2021-12-15T18:08:52.818" v="307" actId="1076"/>
          <ac:spMkLst>
            <pc:docMk/>
            <pc:sldMk cId="744658058" sldId="335"/>
            <ac:spMk id="13" creationId="{00000000-0000-0000-0000-000000000000}"/>
          </ac:spMkLst>
        </pc:spChg>
        <pc:spChg chg="mod">
          <ac:chgData name="Justin Shaffer" userId="eee2ef64-3634-4afa-8935-968f58513e06" providerId="ADAL" clId="{3DAA60F7-2DC5-1E43-B166-A5D242DE0E24}" dt="2021-12-15T18:09:16.248" v="310" actId="1076"/>
          <ac:spMkLst>
            <pc:docMk/>
            <pc:sldMk cId="744658058" sldId="335"/>
            <ac:spMk id="15" creationId="{00000000-0000-0000-0000-000000000000}"/>
          </ac:spMkLst>
        </pc:spChg>
        <pc:spChg chg="mod">
          <ac:chgData name="Justin Shaffer" userId="eee2ef64-3634-4afa-8935-968f58513e06" providerId="ADAL" clId="{3DAA60F7-2DC5-1E43-B166-A5D242DE0E24}" dt="2021-12-15T18:08:52.818" v="307" actId="1076"/>
          <ac:spMkLst>
            <pc:docMk/>
            <pc:sldMk cId="744658058" sldId="335"/>
            <ac:spMk id="16" creationId="{00000000-0000-0000-0000-000000000000}"/>
          </ac:spMkLst>
        </pc:spChg>
        <pc:spChg chg="mod">
          <ac:chgData name="Justin Shaffer" userId="eee2ef64-3634-4afa-8935-968f58513e06" providerId="ADAL" clId="{3DAA60F7-2DC5-1E43-B166-A5D242DE0E24}" dt="2021-12-15T18:10:00.081" v="338" actId="1076"/>
          <ac:spMkLst>
            <pc:docMk/>
            <pc:sldMk cId="744658058" sldId="335"/>
            <ac:spMk id="17" creationId="{00000000-0000-0000-0000-000000000000}"/>
          </ac:spMkLst>
        </pc:spChg>
        <pc:spChg chg="mod">
          <ac:chgData name="Justin Shaffer" userId="eee2ef64-3634-4afa-8935-968f58513e06" providerId="ADAL" clId="{3DAA60F7-2DC5-1E43-B166-A5D242DE0E24}" dt="2021-12-15T18:10:06.180" v="339" actId="207"/>
          <ac:spMkLst>
            <pc:docMk/>
            <pc:sldMk cId="744658058" sldId="335"/>
            <ac:spMk id="18" creationId="{00000000-0000-0000-0000-000000000000}"/>
          </ac:spMkLst>
        </pc:spChg>
        <pc:spChg chg="del">
          <ac:chgData name="Justin Shaffer" userId="eee2ef64-3634-4afa-8935-968f58513e06" providerId="ADAL" clId="{3DAA60F7-2DC5-1E43-B166-A5D242DE0E24}" dt="2021-12-12T14:31:03.584" v="116" actId="478"/>
          <ac:spMkLst>
            <pc:docMk/>
            <pc:sldMk cId="744658058" sldId="335"/>
            <ac:spMk id="19" creationId="{CC727F50-F4B6-A540-8106-B6F440D67732}"/>
          </ac:spMkLst>
        </pc:spChg>
        <pc:spChg chg="mod">
          <ac:chgData name="Justin Shaffer" userId="eee2ef64-3634-4afa-8935-968f58513e06" providerId="ADAL" clId="{3DAA60F7-2DC5-1E43-B166-A5D242DE0E24}" dt="2021-12-15T18:10:06.180" v="339" actId="207"/>
          <ac:spMkLst>
            <pc:docMk/>
            <pc:sldMk cId="744658058" sldId="335"/>
            <ac:spMk id="20" creationId="{00000000-0000-0000-0000-000000000000}"/>
          </ac:spMkLst>
        </pc:spChg>
        <pc:spChg chg="mod">
          <ac:chgData name="Justin Shaffer" userId="eee2ef64-3634-4afa-8935-968f58513e06" providerId="ADAL" clId="{3DAA60F7-2DC5-1E43-B166-A5D242DE0E24}" dt="2021-12-15T18:10:06.180" v="339" actId="207"/>
          <ac:spMkLst>
            <pc:docMk/>
            <pc:sldMk cId="744658058" sldId="335"/>
            <ac:spMk id="21" creationId="{00000000-0000-0000-0000-000000000000}"/>
          </ac:spMkLst>
        </pc:spChg>
        <pc:spChg chg="del mod">
          <ac:chgData name="Justin Shaffer" userId="eee2ef64-3634-4afa-8935-968f58513e06" providerId="ADAL" clId="{3DAA60F7-2DC5-1E43-B166-A5D242DE0E24}" dt="2021-12-12T14:31:48.616" v="174" actId="478"/>
          <ac:spMkLst>
            <pc:docMk/>
            <pc:sldMk cId="744658058" sldId="335"/>
            <ac:spMk id="22" creationId="{00000000-0000-0000-0000-000000000000}"/>
          </ac:spMkLst>
        </pc:spChg>
        <pc:spChg chg="del">
          <ac:chgData name="Justin Shaffer" userId="eee2ef64-3634-4afa-8935-968f58513e06" providerId="ADAL" clId="{3DAA60F7-2DC5-1E43-B166-A5D242DE0E24}" dt="2021-12-12T14:31:47.686" v="173" actId="478"/>
          <ac:spMkLst>
            <pc:docMk/>
            <pc:sldMk cId="744658058" sldId="335"/>
            <ac:spMk id="24" creationId="{00000000-0000-0000-0000-000000000000}"/>
          </ac:spMkLst>
        </pc:spChg>
        <pc:spChg chg="add del mod">
          <ac:chgData name="Justin Shaffer" userId="eee2ef64-3634-4afa-8935-968f58513e06" providerId="ADAL" clId="{3DAA60F7-2DC5-1E43-B166-A5D242DE0E24}" dt="2021-12-12T14:31:40.189" v="167" actId="478"/>
          <ac:spMkLst>
            <pc:docMk/>
            <pc:sldMk cId="744658058" sldId="335"/>
            <ac:spMk id="25" creationId="{F9588D3B-3D14-5141-B6A9-3A2EE09D7EFF}"/>
          </ac:spMkLst>
        </pc:spChg>
        <pc:spChg chg="add del mod">
          <ac:chgData name="Justin Shaffer" userId="eee2ef64-3634-4afa-8935-968f58513e06" providerId="ADAL" clId="{3DAA60F7-2DC5-1E43-B166-A5D242DE0E24}" dt="2021-12-15T18:09:49.701" v="336" actId="478"/>
          <ac:spMkLst>
            <pc:docMk/>
            <pc:sldMk cId="744658058" sldId="335"/>
            <ac:spMk id="26" creationId="{77F03A13-C0B5-9749-8A28-1866616E45A6}"/>
          </ac:spMkLst>
        </pc:spChg>
      </pc:sldChg>
      <pc:sldChg chg="del">
        <pc:chgData name="Justin Shaffer" userId="eee2ef64-3634-4afa-8935-968f58513e06" providerId="ADAL" clId="{3DAA60F7-2DC5-1E43-B166-A5D242DE0E24}" dt="2021-12-12T14:30:01.130" v="14" actId="2696"/>
        <pc:sldMkLst>
          <pc:docMk/>
          <pc:sldMk cId="3269136727" sldId="335"/>
        </pc:sldMkLst>
      </pc:sldChg>
    </pc:docChg>
  </pc:docChgLst>
  <pc:docChgLst>
    <pc:chgData name="Justin Shaffer" userId="eee2ef64-3634-4afa-8935-968f58513e06" providerId="ADAL" clId="{0CF967D8-B4FE-FD4F-B927-588596843797}"/>
    <pc:docChg chg="undo custSel addSld delSld modSld">
      <pc:chgData name="Justin Shaffer" userId="eee2ef64-3634-4afa-8935-968f58513e06" providerId="ADAL" clId="{0CF967D8-B4FE-FD4F-B927-588596843797}" dt="2024-02-05T20:24:29.787" v="3156" actId="1076"/>
      <pc:docMkLst>
        <pc:docMk/>
      </pc:docMkLst>
      <pc:sldChg chg="addSp delSp modSp mod">
        <pc:chgData name="Justin Shaffer" userId="eee2ef64-3634-4afa-8935-968f58513e06" providerId="ADAL" clId="{0CF967D8-B4FE-FD4F-B927-588596843797}" dt="2024-02-05T20:24:29.787" v="3156" actId="1076"/>
        <pc:sldMkLst>
          <pc:docMk/>
          <pc:sldMk cId="3848950091" sldId="256"/>
        </pc:sldMkLst>
        <pc:spChg chg="mod">
          <ac:chgData name="Justin Shaffer" userId="eee2ef64-3634-4afa-8935-968f58513e06" providerId="ADAL" clId="{0CF967D8-B4FE-FD4F-B927-588596843797}" dt="2024-02-05T20:24:26.250" v="3154" actId="20577"/>
          <ac:spMkLst>
            <pc:docMk/>
            <pc:sldMk cId="3848950091" sldId="256"/>
            <ac:spMk id="2" creationId="{00000000-0000-0000-0000-000000000000}"/>
          </ac:spMkLst>
        </pc:spChg>
        <pc:picChg chg="add mod">
          <ac:chgData name="Justin Shaffer" userId="eee2ef64-3634-4afa-8935-968f58513e06" providerId="ADAL" clId="{0CF967D8-B4FE-FD4F-B927-588596843797}" dt="2024-02-05T20:24:29.787" v="3156" actId="1076"/>
          <ac:picMkLst>
            <pc:docMk/>
            <pc:sldMk cId="3848950091" sldId="256"/>
            <ac:picMk id="1026" creationId="{1CB7D1EA-C05A-5699-49EA-DC29856C4611}"/>
          </ac:picMkLst>
        </pc:picChg>
        <pc:picChg chg="del">
          <ac:chgData name="Justin Shaffer" userId="eee2ef64-3634-4afa-8935-968f58513e06" providerId="ADAL" clId="{0CF967D8-B4FE-FD4F-B927-588596843797}" dt="2024-01-24T02:07:27.905" v="38" actId="478"/>
          <ac:picMkLst>
            <pc:docMk/>
            <pc:sldMk cId="3848950091" sldId="256"/>
            <ac:picMk id="1028" creationId="{006B7808-577F-EDEE-36CC-4E9318E8A578}"/>
          </ac:picMkLst>
        </pc:picChg>
      </pc:sldChg>
      <pc:sldChg chg="modSp mod">
        <pc:chgData name="Justin Shaffer" userId="eee2ef64-3634-4afa-8935-968f58513e06" providerId="ADAL" clId="{0CF967D8-B4FE-FD4F-B927-588596843797}" dt="2024-02-03T14:14:25.068" v="782" actId="20577"/>
        <pc:sldMkLst>
          <pc:docMk/>
          <pc:sldMk cId="4039541265" sldId="257"/>
        </pc:sldMkLst>
        <pc:spChg chg="mod">
          <ac:chgData name="Justin Shaffer" userId="eee2ef64-3634-4afa-8935-968f58513e06" providerId="ADAL" clId="{0CF967D8-B4FE-FD4F-B927-588596843797}" dt="2024-02-03T14:14:25.068" v="782" actId="20577"/>
          <ac:spMkLst>
            <pc:docMk/>
            <pc:sldMk cId="4039541265" sldId="257"/>
            <ac:spMk id="3" creationId="{00000000-0000-0000-0000-000000000000}"/>
          </ac:spMkLst>
        </pc:spChg>
      </pc:sldChg>
      <pc:sldChg chg="del">
        <pc:chgData name="Justin Shaffer" userId="eee2ef64-3634-4afa-8935-968f58513e06" providerId="ADAL" clId="{0CF967D8-B4FE-FD4F-B927-588596843797}" dt="2024-01-26T13:40:56.398" v="179" actId="2696"/>
        <pc:sldMkLst>
          <pc:docMk/>
          <pc:sldMk cId="320677607" sldId="258"/>
        </pc:sldMkLst>
      </pc:sldChg>
      <pc:sldChg chg="del">
        <pc:chgData name="Justin Shaffer" userId="eee2ef64-3634-4afa-8935-968f58513e06" providerId="ADAL" clId="{0CF967D8-B4FE-FD4F-B927-588596843797}" dt="2024-01-26T13:40:57.150" v="181" actId="2696"/>
        <pc:sldMkLst>
          <pc:docMk/>
          <pc:sldMk cId="1312304281" sldId="259"/>
        </pc:sldMkLst>
      </pc:sldChg>
      <pc:sldChg chg="del">
        <pc:chgData name="Justin Shaffer" userId="eee2ef64-3634-4afa-8935-968f58513e06" providerId="ADAL" clId="{0CF967D8-B4FE-FD4F-B927-588596843797}" dt="2024-01-26T13:40:56.708" v="180" actId="2696"/>
        <pc:sldMkLst>
          <pc:docMk/>
          <pc:sldMk cId="91901074" sldId="261"/>
        </pc:sldMkLst>
      </pc:sldChg>
      <pc:sldChg chg="del">
        <pc:chgData name="Justin Shaffer" userId="eee2ef64-3634-4afa-8935-968f58513e06" providerId="ADAL" clId="{0CF967D8-B4FE-FD4F-B927-588596843797}" dt="2024-01-26T13:41:00.167" v="186" actId="2696"/>
        <pc:sldMkLst>
          <pc:docMk/>
          <pc:sldMk cId="1717804754" sldId="263"/>
        </pc:sldMkLst>
      </pc:sldChg>
      <pc:sldChg chg="modSp mod">
        <pc:chgData name="Justin Shaffer" userId="eee2ef64-3634-4afa-8935-968f58513e06" providerId="ADAL" clId="{0CF967D8-B4FE-FD4F-B927-588596843797}" dt="2024-02-05T17:03:48.560" v="1700" actId="20577"/>
        <pc:sldMkLst>
          <pc:docMk/>
          <pc:sldMk cId="3575799071" sldId="264"/>
        </pc:sldMkLst>
        <pc:spChg chg="mod">
          <ac:chgData name="Justin Shaffer" userId="eee2ef64-3634-4afa-8935-968f58513e06" providerId="ADAL" clId="{0CF967D8-B4FE-FD4F-B927-588596843797}" dt="2024-01-26T13:40:33.897" v="124" actId="20577"/>
          <ac:spMkLst>
            <pc:docMk/>
            <pc:sldMk cId="3575799071" sldId="264"/>
            <ac:spMk id="2" creationId="{F9011377-A6BA-B415-75A5-79263DDF17BC}"/>
          </ac:spMkLst>
        </pc:spChg>
        <pc:spChg chg="mod">
          <ac:chgData name="Justin Shaffer" userId="eee2ef64-3634-4afa-8935-968f58513e06" providerId="ADAL" clId="{0CF967D8-B4FE-FD4F-B927-588596843797}" dt="2024-02-05T17:03:48.560" v="1700" actId="20577"/>
          <ac:spMkLst>
            <pc:docMk/>
            <pc:sldMk cId="3575799071" sldId="264"/>
            <ac:spMk id="3" creationId="{D2A89366-9174-301C-3E12-174E576051A5}"/>
          </ac:spMkLst>
        </pc:spChg>
      </pc:sldChg>
      <pc:sldChg chg="add">
        <pc:chgData name="Justin Shaffer" userId="eee2ef64-3634-4afa-8935-968f58513e06" providerId="ADAL" clId="{0CF967D8-B4FE-FD4F-B927-588596843797}" dt="2024-02-05T20:23:07.195" v="3132"/>
        <pc:sldMkLst>
          <pc:docMk/>
          <pc:sldMk cId="958318720" sldId="265"/>
        </pc:sldMkLst>
      </pc:sldChg>
      <pc:sldChg chg="modSp del mod">
        <pc:chgData name="Justin Shaffer" userId="eee2ef64-3634-4afa-8935-968f58513e06" providerId="ADAL" clId="{0CF967D8-B4FE-FD4F-B927-588596843797}" dt="2024-02-05T20:23:05.982" v="3131" actId="2696"/>
        <pc:sldMkLst>
          <pc:docMk/>
          <pc:sldMk cId="2386322933" sldId="265"/>
        </pc:sldMkLst>
        <pc:spChg chg="mod">
          <ac:chgData name="Justin Shaffer" userId="eee2ef64-3634-4afa-8935-968f58513e06" providerId="ADAL" clId="{0CF967D8-B4FE-FD4F-B927-588596843797}" dt="2024-01-26T13:42:11.437" v="365" actId="27636"/>
          <ac:spMkLst>
            <pc:docMk/>
            <pc:sldMk cId="2386322933" sldId="265"/>
            <ac:spMk id="3" creationId="{D37A6E81-675E-B809-0631-61B69EC35081}"/>
          </ac:spMkLst>
        </pc:spChg>
      </pc:sldChg>
      <pc:sldChg chg="delSp modSp new mod">
        <pc:chgData name="Justin Shaffer" userId="eee2ef64-3634-4afa-8935-968f58513e06" providerId="ADAL" clId="{0CF967D8-B4FE-FD4F-B927-588596843797}" dt="2024-01-26T13:42:27.001" v="444" actId="478"/>
        <pc:sldMkLst>
          <pc:docMk/>
          <pc:sldMk cId="2730616840" sldId="266"/>
        </pc:sldMkLst>
        <pc:spChg chg="mod">
          <ac:chgData name="Justin Shaffer" userId="eee2ef64-3634-4afa-8935-968f58513e06" providerId="ADAL" clId="{0CF967D8-B4FE-FD4F-B927-588596843797}" dt="2024-01-26T13:42:26.102" v="443" actId="20577"/>
          <ac:spMkLst>
            <pc:docMk/>
            <pc:sldMk cId="2730616840" sldId="266"/>
            <ac:spMk id="2" creationId="{B8131C22-2319-918E-6D34-7F4C5FF77A64}"/>
          </ac:spMkLst>
        </pc:spChg>
        <pc:spChg chg="del">
          <ac:chgData name="Justin Shaffer" userId="eee2ef64-3634-4afa-8935-968f58513e06" providerId="ADAL" clId="{0CF967D8-B4FE-FD4F-B927-588596843797}" dt="2024-01-26T13:42:27.001" v="444" actId="478"/>
          <ac:spMkLst>
            <pc:docMk/>
            <pc:sldMk cId="2730616840" sldId="266"/>
            <ac:spMk id="3" creationId="{6661DBC1-9C34-A2E1-A07C-226F7D0DDB93}"/>
          </ac:spMkLst>
        </pc:spChg>
      </pc:sldChg>
      <pc:sldChg chg="del">
        <pc:chgData name="Justin Shaffer" userId="eee2ef64-3634-4afa-8935-968f58513e06" providerId="ADAL" clId="{0CF967D8-B4FE-FD4F-B927-588596843797}" dt="2024-01-26T13:40:54.644" v="176" actId="2696"/>
        <pc:sldMkLst>
          <pc:docMk/>
          <pc:sldMk cId="878741448" sldId="267"/>
        </pc:sldMkLst>
      </pc:sldChg>
      <pc:sldChg chg="add">
        <pc:chgData name="Justin Shaffer" userId="eee2ef64-3634-4afa-8935-968f58513e06" providerId="ADAL" clId="{0CF967D8-B4FE-FD4F-B927-588596843797}" dt="2024-02-05T19:22:42.756" v="2193"/>
        <pc:sldMkLst>
          <pc:docMk/>
          <pc:sldMk cId="1791855948" sldId="267"/>
        </pc:sldMkLst>
      </pc:sldChg>
      <pc:sldChg chg="addSp delSp modSp new del mod modAnim">
        <pc:chgData name="Justin Shaffer" userId="eee2ef64-3634-4afa-8935-968f58513e06" providerId="ADAL" clId="{0CF967D8-B4FE-FD4F-B927-588596843797}" dt="2024-02-05T19:22:40.780" v="2192" actId="2696"/>
        <pc:sldMkLst>
          <pc:docMk/>
          <pc:sldMk cId="3905950234" sldId="267"/>
        </pc:sldMkLst>
        <pc:spChg chg="mod">
          <ac:chgData name="Justin Shaffer" userId="eee2ef64-3634-4afa-8935-968f58513e06" providerId="ADAL" clId="{0CF967D8-B4FE-FD4F-B927-588596843797}" dt="2024-02-05T17:57:28.528" v="1854" actId="27636"/>
          <ac:spMkLst>
            <pc:docMk/>
            <pc:sldMk cId="3905950234" sldId="267"/>
            <ac:spMk id="2" creationId="{29F36E9A-5CA8-12A7-0474-88A41C65825A}"/>
          </ac:spMkLst>
        </pc:spChg>
        <pc:spChg chg="add mod">
          <ac:chgData name="Justin Shaffer" userId="eee2ef64-3634-4afa-8935-968f58513e06" providerId="ADAL" clId="{0CF967D8-B4FE-FD4F-B927-588596843797}" dt="2024-02-05T17:58:10.445" v="1929" actId="1076"/>
          <ac:spMkLst>
            <pc:docMk/>
            <pc:sldMk cId="3905950234" sldId="267"/>
            <ac:spMk id="3" creationId="{2A46DE29-ABA5-F45D-CE31-14E6B8BC9D15}"/>
          </ac:spMkLst>
        </pc:spChg>
        <pc:spChg chg="del">
          <ac:chgData name="Justin Shaffer" userId="eee2ef64-3634-4afa-8935-968f58513e06" providerId="ADAL" clId="{0CF967D8-B4FE-FD4F-B927-588596843797}" dt="2024-01-26T15:45:25.653" v="474" actId="478"/>
          <ac:spMkLst>
            <pc:docMk/>
            <pc:sldMk cId="3905950234" sldId="267"/>
            <ac:spMk id="3" creationId="{9DD99A80-24B5-C749-EC3C-C5C5986D360F}"/>
          </ac:spMkLst>
        </pc:spChg>
        <pc:spChg chg="add del mod">
          <ac:chgData name="Justin Shaffer" userId="eee2ef64-3634-4afa-8935-968f58513e06" providerId="ADAL" clId="{0CF967D8-B4FE-FD4F-B927-588596843797}" dt="2024-02-05T17:55:22.519" v="1827" actId="478"/>
          <ac:spMkLst>
            <pc:docMk/>
            <pc:sldMk cId="3905950234" sldId="267"/>
            <ac:spMk id="5" creationId="{1215A68F-3317-2482-735E-042E429D540D}"/>
          </ac:spMkLst>
        </pc:spChg>
        <pc:spChg chg="add mod">
          <ac:chgData name="Justin Shaffer" userId="eee2ef64-3634-4afa-8935-968f58513e06" providerId="ADAL" clId="{0CF967D8-B4FE-FD4F-B927-588596843797}" dt="2024-02-05T17:58:35.451" v="1937" actId="1076"/>
          <ac:spMkLst>
            <pc:docMk/>
            <pc:sldMk cId="3905950234" sldId="267"/>
            <ac:spMk id="6" creationId="{CB088124-6E3A-45ED-5A93-4A595A58506C}"/>
          </ac:spMkLst>
        </pc:spChg>
        <pc:spChg chg="add mod">
          <ac:chgData name="Justin Shaffer" userId="eee2ef64-3634-4afa-8935-968f58513e06" providerId="ADAL" clId="{0CF967D8-B4FE-FD4F-B927-588596843797}" dt="2024-02-05T17:58:37.753" v="1938" actId="1076"/>
          <ac:spMkLst>
            <pc:docMk/>
            <pc:sldMk cId="3905950234" sldId="267"/>
            <ac:spMk id="7" creationId="{9B5B3263-7CE4-2737-468A-8A2F4C396EC0}"/>
          </ac:spMkLst>
        </pc:spChg>
        <pc:picChg chg="add mod">
          <ac:chgData name="Justin Shaffer" userId="eee2ef64-3634-4afa-8935-968f58513e06" providerId="ADAL" clId="{0CF967D8-B4FE-FD4F-B927-588596843797}" dt="2024-02-05T17:58:08.660" v="1928" actId="1076"/>
          <ac:picMkLst>
            <pc:docMk/>
            <pc:sldMk cId="3905950234" sldId="267"/>
            <ac:picMk id="8194" creationId="{ACC9FBF1-50F8-0988-CC85-22C85452A88E}"/>
          </ac:picMkLst>
        </pc:picChg>
      </pc:sldChg>
      <pc:sldChg chg="modSp new del mod">
        <pc:chgData name="Justin Shaffer" userId="eee2ef64-3634-4afa-8935-968f58513e06" providerId="ADAL" clId="{0CF967D8-B4FE-FD4F-B927-588596843797}" dt="2024-02-05T17:58:51.868" v="1947" actId="2696"/>
        <pc:sldMkLst>
          <pc:docMk/>
          <pc:sldMk cId="881659545" sldId="268"/>
        </pc:sldMkLst>
        <pc:spChg chg="mod">
          <ac:chgData name="Justin Shaffer" userId="eee2ef64-3634-4afa-8935-968f58513e06" providerId="ADAL" clId="{0CF967D8-B4FE-FD4F-B927-588596843797}" dt="2024-02-05T16:42:43.359" v="1380" actId="20577"/>
          <ac:spMkLst>
            <pc:docMk/>
            <pc:sldMk cId="881659545" sldId="268"/>
            <ac:spMk id="2" creationId="{05C193A7-24BC-BEF4-0DC0-5EE7BDF46FA2}"/>
          </ac:spMkLst>
        </pc:spChg>
        <pc:spChg chg="mod">
          <ac:chgData name="Justin Shaffer" userId="eee2ef64-3634-4afa-8935-968f58513e06" providerId="ADAL" clId="{0CF967D8-B4FE-FD4F-B927-588596843797}" dt="2024-02-03T14:14:56.574" v="840" actId="5793"/>
          <ac:spMkLst>
            <pc:docMk/>
            <pc:sldMk cId="881659545" sldId="268"/>
            <ac:spMk id="3" creationId="{DA41478F-7110-6473-9622-2CD597A9E2C6}"/>
          </ac:spMkLst>
        </pc:spChg>
      </pc:sldChg>
      <pc:sldChg chg="add del">
        <pc:chgData name="Justin Shaffer" userId="eee2ef64-3634-4afa-8935-968f58513e06" providerId="ADAL" clId="{0CF967D8-B4FE-FD4F-B927-588596843797}" dt="2024-02-05T19:19:33.821" v="2190" actId="2696"/>
        <pc:sldMkLst>
          <pc:docMk/>
          <pc:sldMk cId="4227122367" sldId="268"/>
        </pc:sldMkLst>
      </pc:sldChg>
      <pc:sldChg chg="del">
        <pc:chgData name="Justin Shaffer" userId="eee2ef64-3634-4afa-8935-968f58513e06" providerId="ADAL" clId="{0CF967D8-B4FE-FD4F-B927-588596843797}" dt="2024-01-26T13:40:52.052" v="172" actId="2696"/>
        <pc:sldMkLst>
          <pc:docMk/>
          <pc:sldMk cId="488960031" sldId="269"/>
        </pc:sldMkLst>
      </pc:sldChg>
      <pc:sldChg chg="del">
        <pc:chgData name="Justin Shaffer" userId="eee2ef64-3634-4afa-8935-968f58513e06" providerId="ADAL" clId="{0CF967D8-B4FE-FD4F-B927-588596843797}" dt="2024-01-26T13:40:52.501" v="173" actId="2696"/>
        <pc:sldMkLst>
          <pc:docMk/>
          <pc:sldMk cId="210401583" sldId="270"/>
        </pc:sldMkLst>
      </pc:sldChg>
      <pc:sldChg chg="del">
        <pc:chgData name="Justin Shaffer" userId="eee2ef64-3634-4afa-8935-968f58513e06" providerId="ADAL" clId="{0CF967D8-B4FE-FD4F-B927-588596843797}" dt="2024-01-26T13:40:53.015" v="174" actId="2696"/>
        <pc:sldMkLst>
          <pc:docMk/>
          <pc:sldMk cId="809368660" sldId="271"/>
        </pc:sldMkLst>
      </pc:sldChg>
      <pc:sldChg chg="del">
        <pc:chgData name="Justin Shaffer" userId="eee2ef64-3634-4afa-8935-968f58513e06" providerId="ADAL" clId="{0CF967D8-B4FE-FD4F-B927-588596843797}" dt="2024-01-26T13:40:53.757" v="175" actId="2696"/>
        <pc:sldMkLst>
          <pc:docMk/>
          <pc:sldMk cId="3130197795" sldId="272"/>
        </pc:sldMkLst>
      </pc:sldChg>
      <pc:sldChg chg="del">
        <pc:chgData name="Justin Shaffer" userId="eee2ef64-3634-4afa-8935-968f58513e06" providerId="ADAL" clId="{0CF967D8-B4FE-FD4F-B927-588596843797}" dt="2024-01-26T13:40:51.137" v="171" actId="2696"/>
        <pc:sldMkLst>
          <pc:docMk/>
          <pc:sldMk cId="802928541" sldId="273"/>
        </pc:sldMkLst>
      </pc:sldChg>
      <pc:sldChg chg="del">
        <pc:chgData name="Justin Shaffer" userId="eee2ef64-3634-4afa-8935-968f58513e06" providerId="ADAL" clId="{0CF967D8-B4FE-FD4F-B927-588596843797}" dt="2024-01-26T13:40:55.700" v="178" actId="2696"/>
        <pc:sldMkLst>
          <pc:docMk/>
          <pc:sldMk cId="3734663173" sldId="274"/>
        </pc:sldMkLst>
      </pc:sldChg>
      <pc:sldChg chg="del">
        <pc:chgData name="Justin Shaffer" userId="eee2ef64-3634-4afa-8935-968f58513e06" providerId="ADAL" clId="{0CF967D8-B4FE-FD4F-B927-588596843797}" dt="2024-01-26T13:40:57.702" v="182" actId="2696"/>
        <pc:sldMkLst>
          <pc:docMk/>
          <pc:sldMk cId="56277241" sldId="291"/>
        </pc:sldMkLst>
      </pc:sldChg>
      <pc:sldChg chg="del">
        <pc:chgData name="Justin Shaffer" userId="eee2ef64-3634-4afa-8935-968f58513e06" providerId="ADAL" clId="{0CF967D8-B4FE-FD4F-B927-588596843797}" dt="2024-01-26T13:40:58.152" v="183" actId="2696"/>
        <pc:sldMkLst>
          <pc:docMk/>
          <pc:sldMk cId="1399818867" sldId="292"/>
        </pc:sldMkLst>
      </pc:sldChg>
      <pc:sldChg chg="del">
        <pc:chgData name="Justin Shaffer" userId="eee2ef64-3634-4afa-8935-968f58513e06" providerId="ADAL" clId="{0CF967D8-B4FE-FD4F-B927-588596843797}" dt="2024-01-26T13:40:58.552" v="184" actId="2696"/>
        <pc:sldMkLst>
          <pc:docMk/>
          <pc:sldMk cId="4263702901" sldId="293"/>
        </pc:sldMkLst>
      </pc:sldChg>
      <pc:sldChg chg="del">
        <pc:chgData name="Justin Shaffer" userId="eee2ef64-3634-4afa-8935-968f58513e06" providerId="ADAL" clId="{0CF967D8-B4FE-FD4F-B927-588596843797}" dt="2024-01-26T13:40:55.202" v="177" actId="2696"/>
        <pc:sldMkLst>
          <pc:docMk/>
          <pc:sldMk cId="3644996838" sldId="295"/>
        </pc:sldMkLst>
      </pc:sldChg>
      <pc:sldChg chg="del">
        <pc:chgData name="Justin Shaffer" userId="eee2ef64-3634-4afa-8935-968f58513e06" providerId="ADAL" clId="{0CF967D8-B4FE-FD4F-B927-588596843797}" dt="2024-01-26T13:40:59.752" v="185" actId="2696"/>
        <pc:sldMkLst>
          <pc:docMk/>
          <pc:sldMk cId="759821227" sldId="296"/>
        </pc:sldMkLst>
      </pc:sldChg>
      <pc:sldChg chg="addSp delSp modSp add mod">
        <pc:chgData name="Justin Shaffer" userId="eee2ef64-3634-4afa-8935-968f58513e06" providerId="ADAL" clId="{0CF967D8-B4FE-FD4F-B927-588596843797}" dt="2024-02-03T15:13:17.904" v="860" actId="1076"/>
        <pc:sldMkLst>
          <pc:docMk/>
          <pc:sldMk cId="271500282" sldId="328"/>
        </pc:sldMkLst>
        <pc:spChg chg="mod">
          <ac:chgData name="Justin Shaffer" userId="eee2ef64-3634-4afa-8935-968f58513e06" providerId="ADAL" clId="{0CF967D8-B4FE-FD4F-B927-588596843797}" dt="2024-02-03T15:12:48.735" v="853" actId="20577"/>
          <ac:spMkLst>
            <pc:docMk/>
            <pc:sldMk cId="271500282" sldId="328"/>
            <ac:spMk id="5" creationId="{A394018E-2C05-C4B7-265D-C0A6A302660B}"/>
          </ac:spMkLst>
        </pc:spChg>
        <pc:picChg chg="add mod">
          <ac:chgData name="Justin Shaffer" userId="eee2ef64-3634-4afa-8935-968f58513e06" providerId="ADAL" clId="{0CF967D8-B4FE-FD4F-B927-588596843797}" dt="2024-02-03T15:13:17.904" v="860" actId="1076"/>
          <ac:picMkLst>
            <pc:docMk/>
            <pc:sldMk cId="271500282" sldId="328"/>
            <ac:picMk id="1026" creationId="{02D104E0-1AAA-2B44-F0B5-17219DFE5C0B}"/>
          </ac:picMkLst>
        </pc:picChg>
        <pc:picChg chg="del">
          <ac:chgData name="Justin Shaffer" userId="eee2ef64-3634-4afa-8935-968f58513e06" providerId="ADAL" clId="{0CF967D8-B4FE-FD4F-B927-588596843797}" dt="2024-02-03T15:12:50.397" v="855" actId="478"/>
          <ac:picMkLst>
            <pc:docMk/>
            <pc:sldMk cId="271500282" sldId="328"/>
            <ac:picMk id="2050" creationId="{02D0C67E-6FA7-90DF-14E3-3084C4836502}"/>
          </ac:picMkLst>
        </pc:picChg>
        <pc:picChg chg="del">
          <ac:chgData name="Justin Shaffer" userId="eee2ef64-3634-4afa-8935-968f58513e06" providerId="ADAL" clId="{0CF967D8-B4FE-FD4F-B927-588596843797}" dt="2024-02-03T15:12:49.607" v="854" actId="478"/>
          <ac:picMkLst>
            <pc:docMk/>
            <pc:sldMk cId="271500282" sldId="328"/>
            <ac:picMk id="2052" creationId="{7D85F805-BFFC-8ADE-3B19-0B14AC8768BC}"/>
          </ac:picMkLst>
        </pc:picChg>
      </pc:sldChg>
      <pc:sldChg chg="addSp delSp modSp new del mod">
        <pc:chgData name="Justin Shaffer" userId="eee2ef64-3634-4afa-8935-968f58513e06" providerId="ADAL" clId="{0CF967D8-B4FE-FD4F-B927-588596843797}" dt="2024-02-03T15:16:00.458" v="1003" actId="2696"/>
        <pc:sldMkLst>
          <pc:docMk/>
          <pc:sldMk cId="893122839" sldId="329"/>
        </pc:sldMkLst>
        <pc:spChg chg="del">
          <ac:chgData name="Justin Shaffer" userId="eee2ef64-3634-4afa-8935-968f58513e06" providerId="ADAL" clId="{0CF967D8-B4FE-FD4F-B927-588596843797}" dt="2024-02-03T15:14:05.959" v="864" actId="478"/>
          <ac:spMkLst>
            <pc:docMk/>
            <pc:sldMk cId="893122839" sldId="329"/>
            <ac:spMk id="2" creationId="{497DB7D0-F37C-5F7C-AAB4-A7C045271FD1}"/>
          </ac:spMkLst>
        </pc:spChg>
        <pc:spChg chg="del">
          <ac:chgData name="Justin Shaffer" userId="eee2ef64-3634-4afa-8935-968f58513e06" providerId="ADAL" clId="{0CF967D8-B4FE-FD4F-B927-588596843797}" dt="2024-02-03T15:14:04.846" v="863" actId="478"/>
          <ac:spMkLst>
            <pc:docMk/>
            <pc:sldMk cId="893122839" sldId="329"/>
            <ac:spMk id="3" creationId="{927F46E2-396D-A46F-E050-060B7AA21C79}"/>
          </ac:spMkLst>
        </pc:spChg>
        <pc:spChg chg="add mod">
          <ac:chgData name="Justin Shaffer" userId="eee2ef64-3634-4afa-8935-968f58513e06" providerId="ADAL" clId="{0CF967D8-B4FE-FD4F-B927-588596843797}" dt="2024-02-03T15:14:03.828" v="862"/>
          <ac:spMkLst>
            <pc:docMk/>
            <pc:sldMk cId="893122839" sldId="329"/>
            <ac:spMk id="5" creationId="{B1B22DC3-83C6-19D7-3EA7-046475B59F43}"/>
          </ac:spMkLst>
        </pc:spChg>
        <pc:picChg chg="add mod">
          <ac:chgData name="Justin Shaffer" userId="eee2ef64-3634-4afa-8935-968f58513e06" providerId="ADAL" clId="{0CF967D8-B4FE-FD4F-B927-588596843797}" dt="2024-02-03T15:14:03.828" v="862"/>
          <ac:picMkLst>
            <pc:docMk/>
            <pc:sldMk cId="893122839" sldId="329"/>
            <ac:picMk id="4" creationId="{826BA243-B12E-440C-EF8E-B5A4F777E81F}"/>
          </ac:picMkLst>
        </pc:picChg>
      </pc:sldChg>
      <pc:sldChg chg="add">
        <pc:chgData name="Justin Shaffer" userId="eee2ef64-3634-4afa-8935-968f58513e06" providerId="ADAL" clId="{0CF967D8-B4FE-FD4F-B927-588596843797}" dt="2024-02-03T15:14:20.608" v="865"/>
        <pc:sldMkLst>
          <pc:docMk/>
          <pc:sldMk cId="3805705338" sldId="393"/>
        </pc:sldMkLst>
      </pc:sldChg>
      <pc:sldChg chg="modSp add mod modAnim">
        <pc:chgData name="Justin Shaffer" userId="eee2ef64-3634-4afa-8935-968f58513e06" providerId="ADAL" clId="{0CF967D8-B4FE-FD4F-B927-588596843797}" dt="2024-02-03T15:15:40.500" v="999" actId="20577"/>
        <pc:sldMkLst>
          <pc:docMk/>
          <pc:sldMk cId="2717015568" sldId="394"/>
        </pc:sldMkLst>
        <pc:spChg chg="mod">
          <ac:chgData name="Justin Shaffer" userId="eee2ef64-3634-4afa-8935-968f58513e06" providerId="ADAL" clId="{0CF967D8-B4FE-FD4F-B927-588596843797}" dt="2024-02-03T15:15:04.465" v="963" actId="20577"/>
          <ac:spMkLst>
            <pc:docMk/>
            <pc:sldMk cId="2717015568" sldId="394"/>
            <ac:spMk id="2" creationId="{FC8106E8-41A1-7B07-017E-7758DB179F05}"/>
          </ac:spMkLst>
        </pc:spChg>
        <pc:spChg chg="mod">
          <ac:chgData name="Justin Shaffer" userId="eee2ef64-3634-4afa-8935-968f58513e06" providerId="ADAL" clId="{0CF967D8-B4FE-FD4F-B927-588596843797}" dt="2024-02-03T15:14:55.134" v="939" actId="20577"/>
          <ac:spMkLst>
            <pc:docMk/>
            <pc:sldMk cId="2717015568" sldId="394"/>
            <ac:spMk id="4" creationId="{5F68178E-37A9-E7BD-D45F-D801F35D1CE4}"/>
          </ac:spMkLst>
        </pc:spChg>
        <pc:spChg chg="mod">
          <ac:chgData name="Justin Shaffer" userId="eee2ef64-3634-4afa-8935-968f58513e06" providerId="ADAL" clId="{0CF967D8-B4FE-FD4F-B927-588596843797}" dt="2024-02-03T15:15:40.500" v="999" actId="20577"/>
          <ac:spMkLst>
            <pc:docMk/>
            <pc:sldMk cId="2717015568" sldId="394"/>
            <ac:spMk id="5" creationId="{86E93123-953B-4BB7-8BEF-7DEB021733E3}"/>
          </ac:spMkLst>
        </pc:spChg>
      </pc:sldChg>
      <pc:sldChg chg="addSp modSp add mod">
        <pc:chgData name="Justin Shaffer" userId="eee2ef64-3634-4afa-8935-968f58513e06" providerId="ADAL" clId="{0CF967D8-B4FE-FD4F-B927-588596843797}" dt="2024-02-03T15:21:13.503" v="1080" actId="1076"/>
        <pc:sldMkLst>
          <pc:docMk/>
          <pc:sldMk cId="3157247883" sldId="395"/>
        </pc:sldMkLst>
        <pc:spChg chg="mod">
          <ac:chgData name="Justin Shaffer" userId="eee2ef64-3634-4afa-8935-968f58513e06" providerId="ADAL" clId="{0CF967D8-B4FE-FD4F-B927-588596843797}" dt="2024-02-03T15:15:29.870" v="998" actId="20577"/>
          <ac:spMkLst>
            <pc:docMk/>
            <pc:sldMk cId="3157247883" sldId="395"/>
            <ac:spMk id="2" creationId="{D1A50025-12C2-6474-46D4-FC5B7B1CE928}"/>
          </ac:spMkLst>
        </pc:spChg>
        <pc:spChg chg="mod">
          <ac:chgData name="Justin Shaffer" userId="eee2ef64-3634-4afa-8935-968f58513e06" providerId="ADAL" clId="{0CF967D8-B4FE-FD4F-B927-588596843797}" dt="2024-02-03T15:15:45.921" v="1000"/>
          <ac:spMkLst>
            <pc:docMk/>
            <pc:sldMk cId="3157247883" sldId="395"/>
            <ac:spMk id="9" creationId="{5DEFA7E1-ABF8-D26A-A2FE-2B71101048B8}"/>
          </ac:spMkLst>
        </pc:spChg>
        <pc:spChg chg="mod">
          <ac:chgData name="Justin Shaffer" userId="eee2ef64-3634-4afa-8935-968f58513e06" providerId="ADAL" clId="{0CF967D8-B4FE-FD4F-B927-588596843797}" dt="2024-02-03T15:21:13.503" v="1080" actId="1076"/>
          <ac:spMkLst>
            <pc:docMk/>
            <pc:sldMk cId="3157247883" sldId="395"/>
            <ac:spMk id="17" creationId="{4D055B1F-9E07-A06A-886F-41026F5953BD}"/>
          </ac:spMkLst>
        </pc:spChg>
        <pc:picChg chg="add mod">
          <ac:chgData name="Justin Shaffer" userId="eee2ef64-3634-4afa-8935-968f58513e06" providerId="ADAL" clId="{0CF967D8-B4FE-FD4F-B927-588596843797}" dt="2024-02-03T15:20:39.219" v="1065" actId="1076"/>
          <ac:picMkLst>
            <pc:docMk/>
            <pc:sldMk cId="3157247883" sldId="395"/>
            <ac:picMk id="2050" creationId="{38C8FEC7-760A-8EDB-96B4-8BC1238AF0BE}"/>
          </ac:picMkLst>
        </pc:picChg>
      </pc:sldChg>
      <pc:sldChg chg="addSp modSp new mod modAnim">
        <pc:chgData name="Justin Shaffer" userId="eee2ef64-3634-4afa-8935-968f58513e06" providerId="ADAL" clId="{0CF967D8-B4FE-FD4F-B927-588596843797}" dt="2024-02-05T17:06:38.039" v="1712" actId="20577"/>
        <pc:sldMkLst>
          <pc:docMk/>
          <pc:sldMk cId="3284472662" sldId="396"/>
        </pc:sldMkLst>
        <pc:spChg chg="mod">
          <ac:chgData name="Justin Shaffer" userId="eee2ef64-3634-4afa-8935-968f58513e06" providerId="ADAL" clId="{0CF967D8-B4FE-FD4F-B927-588596843797}" dt="2024-02-03T15:18:33.213" v="1022" actId="27636"/>
          <ac:spMkLst>
            <pc:docMk/>
            <pc:sldMk cId="3284472662" sldId="396"/>
            <ac:spMk id="2" creationId="{F4A8CAE4-CACA-795C-062C-D38B8D1456DF}"/>
          </ac:spMkLst>
        </pc:spChg>
        <pc:spChg chg="mod">
          <ac:chgData name="Justin Shaffer" userId="eee2ef64-3634-4afa-8935-968f58513e06" providerId="ADAL" clId="{0CF967D8-B4FE-FD4F-B927-588596843797}" dt="2024-02-05T17:06:38.039" v="1712" actId="20577"/>
          <ac:spMkLst>
            <pc:docMk/>
            <pc:sldMk cId="3284472662" sldId="396"/>
            <ac:spMk id="3" creationId="{3FB04340-08E8-AF02-E3FC-DFDB77EAF575}"/>
          </ac:spMkLst>
        </pc:spChg>
        <pc:spChg chg="add mod">
          <ac:chgData name="Justin Shaffer" userId="eee2ef64-3634-4afa-8935-968f58513e06" providerId="ADAL" clId="{0CF967D8-B4FE-FD4F-B927-588596843797}" dt="2024-02-05T16:51:12.755" v="1392" actId="1076"/>
          <ac:spMkLst>
            <pc:docMk/>
            <pc:sldMk cId="3284472662" sldId="396"/>
            <ac:spMk id="5" creationId="{70E2EF9D-05DB-842A-4649-D010C311A57E}"/>
          </ac:spMkLst>
        </pc:spChg>
        <pc:spChg chg="add mod">
          <ac:chgData name="Justin Shaffer" userId="eee2ef64-3634-4afa-8935-968f58513e06" providerId="ADAL" clId="{0CF967D8-B4FE-FD4F-B927-588596843797}" dt="2024-02-05T16:51:07.818" v="1391" actId="1076"/>
          <ac:spMkLst>
            <pc:docMk/>
            <pc:sldMk cId="3284472662" sldId="396"/>
            <ac:spMk id="7" creationId="{48F0EB95-E871-9C43-9156-41E79D7E6C65}"/>
          </ac:spMkLst>
        </pc:spChg>
        <pc:spChg chg="add mod">
          <ac:chgData name="Justin Shaffer" userId="eee2ef64-3634-4afa-8935-968f58513e06" providerId="ADAL" clId="{0CF967D8-B4FE-FD4F-B927-588596843797}" dt="2024-02-05T16:50:56.575" v="1388" actId="1076"/>
          <ac:spMkLst>
            <pc:docMk/>
            <pc:sldMk cId="3284472662" sldId="396"/>
            <ac:spMk id="10" creationId="{24884FCC-D0EB-BF4E-1992-0A18A878523B}"/>
          </ac:spMkLst>
        </pc:spChg>
        <pc:picChg chg="add mod">
          <ac:chgData name="Justin Shaffer" userId="eee2ef64-3634-4afa-8935-968f58513e06" providerId="ADAL" clId="{0CF967D8-B4FE-FD4F-B927-588596843797}" dt="2024-02-05T16:58:07.671" v="1470" actId="1076"/>
          <ac:picMkLst>
            <pc:docMk/>
            <pc:sldMk cId="3284472662" sldId="396"/>
            <ac:picMk id="8" creationId="{F20240D1-61C7-4421-AD5A-6E3CB492E21A}"/>
          </ac:picMkLst>
        </pc:picChg>
      </pc:sldChg>
      <pc:sldChg chg="add del">
        <pc:chgData name="Justin Shaffer" userId="eee2ef64-3634-4afa-8935-968f58513e06" providerId="ADAL" clId="{0CF967D8-B4FE-FD4F-B927-588596843797}" dt="2024-02-05T17:58:46.733" v="1944"/>
        <pc:sldMkLst>
          <pc:docMk/>
          <pc:sldMk cId="782986034" sldId="397"/>
        </pc:sldMkLst>
      </pc:sldChg>
      <pc:sldChg chg="addSp delSp modSp new add del mod modAnim">
        <pc:chgData name="Justin Shaffer" userId="eee2ef64-3634-4afa-8935-968f58513e06" providerId="ADAL" clId="{0CF967D8-B4FE-FD4F-B927-588596843797}" dt="2024-02-05T17:58:48.018" v="1945" actId="2696"/>
        <pc:sldMkLst>
          <pc:docMk/>
          <pc:sldMk cId="3183685756" sldId="397"/>
        </pc:sldMkLst>
        <pc:spChg chg="mod">
          <ac:chgData name="Justin Shaffer" userId="eee2ef64-3634-4afa-8935-968f58513e06" providerId="ADAL" clId="{0CF967D8-B4FE-FD4F-B927-588596843797}" dt="2024-02-05T16:53:55.501" v="1456" actId="1076"/>
          <ac:spMkLst>
            <pc:docMk/>
            <pc:sldMk cId="3183685756" sldId="397"/>
            <ac:spMk id="2" creationId="{32EB5AD1-24DD-4EE4-CB51-11F096C1D53D}"/>
          </ac:spMkLst>
        </pc:spChg>
        <pc:spChg chg="del">
          <ac:chgData name="Justin Shaffer" userId="eee2ef64-3634-4afa-8935-968f58513e06" providerId="ADAL" clId="{0CF967D8-B4FE-FD4F-B927-588596843797}" dt="2024-02-03T15:22:41.486" v="1157" actId="478"/>
          <ac:spMkLst>
            <pc:docMk/>
            <pc:sldMk cId="3183685756" sldId="397"/>
            <ac:spMk id="3" creationId="{53D00773-A353-D185-200D-F4AF78B853CC}"/>
          </ac:spMkLst>
        </pc:spChg>
        <pc:spChg chg="add mod">
          <ac:chgData name="Justin Shaffer" userId="eee2ef64-3634-4afa-8935-968f58513e06" providerId="ADAL" clId="{0CF967D8-B4FE-FD4F-B927-588596843797}" dt="2024-02-05T16:54:02.223" v="1459" actId="1076"/>
          <ac:spMkLst>
            <pc:docMk/>
            <pc:sldMk cId="3183685756" sldId="397"/>
            <ac:spMk id="5" creationId="{F04EB740-12AA-841F-7E58-7CA350DAD37B}"/>
          </ac:spMkLst>
        </pc:spChg>
        <pc:spChg chg="add mod">
          <ac:chgData name="Justin Shaffer" userId="eee2ef64-3634-4afa-8935-968f58513e06" providerId="ADAL" clId="{0CF967D8-B4FE-FD4F-B927-588596843797}" dt="2024-02-05T16:54:18.267" v="1468" actId="1076"/>
          <ac:spMkLst>
            <pc:docMk/>
            <pc:sldMk cId="3183685756" sldId="397"/>
            <ac:spMk id="6" creationId="{7514661B-6BFB-ABEE-1742-F74FC9B73E78}"/>
          </ac:spMkLst>
        </pc:spChg>
        <pc:spChg chg="add mod">
          <ac:chgData name="Justin Shaffer" userId="eee2ef64-3634-4afa-8935-968f58513e06" providerId="ADAL" clId="{0CF967D8-B4FE-FD4F-B927-588596843797}" dt="2024-02-05T16:59:08.766" v="1519" actId="1076"/>
          <ac:spMkLst>
            <pc:docMk/>
            <pc:sldMk cId="3183685756" sldId="397"/>
            <ac:spMk id="8" creationId="{D6552EF4-AD72-62AA-38D7-48CA7D6E3CDE}"/>
          </ac:spMkLst>
        </pc:spChg>
        <pc:spChg chg="add del">
          <ac:chgData name="Justin Shaffer" userId="eee2ef64-3634-4afa-8935-968f58513e06" providerId="ADAL" clId="{0CF967D8-B4FE-FD4F-B927-588596843797}" dt="2024-02-05T16:54:14.078" v="1466" actId="478"/>
          <ac:spMkLst>
            <pc:docMk/>
            <pc:sldMk cId="3183685756" sldId="397"/>
            <ac:spMk id="10" creationId="{6AAD75B3-B49B-4E78-E0E8-DFE50E7A4121}"/>
          </ac:spMkLst>
        </pc:spChg>
        <pc:spChg chg="add mod">
          <ac:chgData name="Justin Shaffer" userId="eee2ef64-3634-4afa-8935-968f58513e06" providerId="ADAL" clId="{0CF967D8-B4FE-FD4F-B927-588596843797}" dt="2024-02-05T16:59:12.521" v="1521" actId="1076"/>
          <ac:spMkLst>
            <pc:docMk/>
            <pc:sldMk cId="3183685756" sldId="397"/>
            <ac:spMk id="11" creationId="{A8F0E9AE-86B3-77D4-1B2E-05C9F47AEF2F}"/>
          </ac:spMkLst>
        </pc:spChg>
        <pc:picChg chg="add mod">
          <ac:chgData name="Justin Shaffer" userId="eee2ef64-3634-4afa-8935-968f58513e06" providerId="ADAL" clId="{0CF967D8-B4FE-FD4F-B927-588596843797}" dt="2024-02-05T16:53:55.501" v="1456" actId="1076"/>
          <ac:picMkLst>
            <pc:docMk/>
            <pc:sldMk cId="3183685756" sldId="397"/>
            <ac:picMk id="3074" creationId="{2190894B-E238-8B19-281A-5116196D1F51}"/>
          </ac:picMkLst>
        </pc:picChg>
        <pc:picChg chg="add mod">
          <ac:chgData name="Justin Shaffer" userId="eee2ef64-3634-4afa-8935-968f58513e06" providerId="ADAL" clId="{0CF967D8-B4FE-FD4F-B927-588596843797}" dt="2024-02-05T16:54:16.065" v="1467" actId="1076"/>
          <ac:picMkLst>
            <pc:docMk/>
            <pc:sldMk cId="3183685756" sldId="397"/>
            <ac:picMk id="3076" creationId="{2AF10FC6-B576-742A-B2B1-C73F6A422C9D}"/>
          </ac:picMkLst>
        </pc:picChg>
      </pc:sldChg>
      <pc:sldChg chg="modSp new add del mod">
        <pc:chgData name="Justin Shaffer" userId="eee2ef64-3634-4afa-8935-968f58513e06" providerId="ADAL" clId="{0CF967D8-B4FE-FD4F-B927-588596843797}" dt="2024-02-05T19:44:40.842" v="2858" actId="2696"/>
        <pc:sldMkLst>
          <pc:docMk/>
          <pc:sldMk cId="1088140941" sldId="398"/>
        </pc:sldMkLst>
        <pc:spChg chg="mod">
          <ac:chgData name="Justin Shaffer" userId="eee2ef64-3634-4afa-8935-968f58513e06" providerId="ADAL" clId="{0CF967D8-B4FE-FD4F-B927-588596843797}" dt="2024-02-05T17:02:50.287" v="1565" actId="20577"/>
          <ac:spMkLst>
            <pc:docMk/>
            <pc:sldMk cId="1088140941" sldId="398"/>
            <ac:spMk id="2" creationId="{EE8D67E3-379A-DF9C-1339-47CFE9A5B140}"/>
          </ac:spMkLst>
        </pc:spChg>
        <pc:spChg chg="mod">
          <ac:chgData name="Justin Shaffer" userId="eee2ef64-3634-4afa-8935-968f58513e06" providerId="ADAL" clId="{0CF967D8-B4FE-FD4F-B927-588596843797}" dt="2024-02-05T17:03:12.924" v="1634" actId="5793"/>
          <ac:spMkLst>
            <pc:docMk/>
            <pc:sldMk cId="1088140941" sldId="398"/>
            <ac:spMk id="3" creationId="{AF87CF96-EE22-856C-E8FD-FF452B47F1A2}"/>
          </ac:spMkLst>
        </pc:spChg>
      </pc:sldChg>
      <pc:sldChg chg="addSp delSp modSp new add del mod">
        <pc:chgData name="Justin Shaffer" userId="eee2ef64-3634-4afa-8935-968f58513e06" providerId="ADAL" clId="{0CF967D8-B4FE-FD4F-B927-588596843797}" dt="2024-02-05T20:06:12.817" v="3086" actId="2696"/>
        <pc:sldMkLst>
          <pc:docMk/>
          <pc:sldMk cId="4243229314" sldId="399"/>
        </pc:sldMkLst>
        <pc:spChg chg="del">
          <ac:chgData name="Justin Shaffer" userId="eee2ef64-3634-4afa-8935-968f58513e06" providerId="ADAL" clId="{0CF967D8-B4FE-FD4F-B927-588596843797}" dt="2024-02-05T17:11:18.689" v="1715" actId="478"/>
          <ac:spMkLst>
            <pc:docMk/>
            <pc:sldMk cId="4243229314" sldId="399"/>
            <ac:spMk id="2" creationId="{3FCB5A70-4D74-93AF-1926-11FDC8DBA70C}"/>
          </ac:spMkLst>
        </pc:spChg>
        <pc:spChg chg="del">
          <ac:chgData name="Justin Shaffer" userId="eee2ef64-3634-4afa-8935-968f58513e06" providerId="ADAL" clId="{0CF967D8-B4FE-FD4F-B927-588596843797}" dt="2024-02-05T17:11:17.654" v="1714" actId="478"/>
          <ac:spMkLst>
            <pc:docMk/>
            <pc:sldMk cId="4243229314" sldId="399"/>
            <ac:spMk id="3" creationId="{53ED8D28-A2DA-8DFA-350E-830505E8E4DB}"/>
          </ac:spMkLst>
        </pc:spChg>
        <pc:spChg chg="add mod">
          <ac:chgData name="Justin Shaffer" userId="eee2ef64-3634-4afa-8935-968f58513e06" providerId="ADAL" clId="{0CF967D8-B4FE-FD4F-B927-588596843797}" dt="2024-02-05T17:19:52.943" v="1761" actId="1076"/>
          <ac:spMkLst>
            <pc:docMk/>
            <pc:sldMk cId="4243229314" sldId="399"/>
            <ac:spMk id="6" creationId="{70270449-CB31-13E5-1134-1B5B49FE8D4C}"/>
          </ac:spMkLst>
        </pc:spChg>
        <pc:picChg chg="add mod">
          <ac:chgData name="Justin Shaffer" userId="eee2ef64-3634-4afa-8935-968f58513e06" providerId="ADAL" clId="{0CF967D8-B4FE-FD4F-B927-588596843797}" dt="2024-02-05T17:19:55.198" v="1762" actId="1076"/>
          <ac:picMkLst>
            <pc:docMk/>
            <pc:sldMk cId="4243229314" sldId="399"/>
            <ac:picMk id="4" creationId="{33991CFA-2FD4-4991-B30A-7AC8FD669A3F}"/>
          </ac:picMkLst>
        </pc:picChg>
        <pc:picChg chg="add mod">
          <ac:chgData name="Justin Shaffer" userId="eee2ef64-3634-4afa-8935-968f58513e06" providerId="ADAL" clId="{0CF967D8-B4FE-FD4F-B927-588596843797}" dt="2024-02-05T17:11:51.623" v="1719" actId="1076"/>
          <ac:picMkLst>
            <pc:docMk/>
            <pc:sldMk cId="4243229314" sldId="399"/>
            <ac:picMk id="4098" creationId="{F4988AE4-CDA6-6F4D-3DAF-5696D84A0A12}"/>
          </ac:picMkLst>
        </pc:picChg>
      </pc:sldChg>
      <pc:sldChg chg="addSp delSp modSp new mod">
        <pc:chgData name="Justin Shaffer" userId="eee2ef64-3634-4afa-8935-968f58513e06" providerId="ADAL" clId="{0CF967D8-B4FE-FD4F-B927-588596843797}" dt="2024-02-05T20:06:10.866" v="3085" actId="14100"/>
        <pc:sldMkLst>
          <pc:docMk/>
          <pc:sldMk cId="3141373749" sldId="400"/>
        </pc:sldMkLst>
        <pc:spChg chg="mod">
          <ac:chgData name="Justin Shaffer" userId="eee2ef64-3634-4afa-8935-968f58513e06" providerId="ADAL" clId="{0CF967D8-B4FE-FD4F-B927-588596843797}" dt="2024-02-05T20:06:08.314" v="3083" actId="1076"/>
          <ac:spMkLst>
            <pc:docMk/>
            <pc:sldMk cId="3141373749" sldId="400"/>
            <ac:spMk id="2" creationId="{C7CCDF8B-73A0-BC95-D05E-734A4C1B21B6}"/>
          </ac:spMkLst>
        </pc:spChg>
        <pc:spChg chg="del">
          <ac:chgData name="Justin Shaffer" userId="eee2ef64-3634-4afa-8935-968f58513e06" providerId="ADAL" clId="{0CF967D8-B4FE-FD4F-B927-588596843797}" dt="2024-02-05T17:19:23.907" v="1748" actId="478"/>
          <ac:spMkLst>
            <pc:docMk/>
            <pc:sldMk cId="3141373749" sldId="400"/>
            <ac:spMk id="3" creationId="{5A0B1469-FB25-391C-BBFC-351FAD1739B6}"/>
          </ac:spMkLst>
        </pc:spChg>
        <pc:spChg chg="add mod">
          <ac:chgData name="Justin Shaffer" userId="eee2ef64-3634-4afa-8935-968f58513e06" providerId="ADAL" clId="{0CF967D8-B4FE-FD4F-B927-588596843797}" dt="2024-02-05T17:20:16.627" v="1776" actId="1037"/>
          <ac:spMkLst>
            <pc:docMk/>
            <pc:sldMk cId="3141373749" sldId="400"/>
            <ac:spMk id="4" creationId="{951B444D-4607-32DC-14DA-1FCCC55A4263}"/>
          </ac:spMkLst>
        </pc:spChg>
        <pc:picChg chg="add mod">
          <ac:chgData name="Justin Shaffer" userId="eee2ef64-3634-4afa-8935-968f58513e06" providerId="ADAL" clId="{0CF967D8-B4FE-FD4F-B927-588596843797}" dt="2024-02-05T20:06:10.866" v="3085" actId="14100"/>
          <ac:picMkLst>
            <pc:docMk/>
            <pc:sldMk cId="3141373749" sldId="400"/>
            <ac:picMk id="5" creationId="{D73384E3-89AE-C9AD-99D8-EA32BC92D497}"/>
          </ac:picMkLst>
        </pc:picChg>
        <pc:picChg chg="add mod">
          <ac:chgData name="Justin Shaffer" userId="eee2ef64-3634-4afa-8935-968f58513e06" providerId="ADAL" clId="{0CF967D8-B4FE-FD4F-B927-588596843797}" dt="2024-02-05T20:06:06.789" v="3082" actId="1076"/>
          <ac:picMkLst>
            <pc:docMk/>
            <pc:sldMk cId="3141373749" sldId="400"/>
            <ac:picMk id="5122" creationId="{366EC27D-2983-A04D-C0CE-9708D97098DD}"/>
          </ac:picMkLst>
        </pc:picChg>
      </pc:sldChg>
      <pc:sldChg chg="addSp delSp modSp new del mod">
        <pc:chgData name="Justin Shaffer" userId="eee2ef64-3634-4afa-8935-968f58513e06" providerId="ADAL" clId="{0CF967D8-B4FE-FD4F-B927-588596843797}" dt="2024-02-05T19:57:46.777" v="3071" actId="2696"/>
        <pc:sldMkLst>
          <pc:docMk/>
          <pc:sldMk cId="532165176" sldId="401"/>
        </pc:sldMkLst>
        <pc:spChg chg="del">
          <ac:chgData name="Justin Shaffer" userId="eee2ef64-3634-4afa-8935-968f58513e06" providerId="ADAL" clId="{0CF967D8-B4FE-FD4F-B927-588596843797}" dt="2024-02-05T17:30:27.762" v="1779" actId="478"/>
          <ac:spMkLst>
            <pc:docMk/>
            <pc:sldMk cId="532165176" sldId="401"/>
            <ac:spMk id="2" creationId="{D0485334-0016-0A31-67BC-16430118530F}"/>
          </ac:spMkLst>
        </pc:spChg>
        <pc:spChg chg="del">
          <ac:chgData name="Justin Shaffer" userId="eee2ef64-3634-4afa-8935-968f58513e06" providerId="ADAL" clId="{0CF967D8-B4FE-FD4F-B927-588596843797}" dt="2024-02-05T17:30:26.605" v="1778" actId="478"/>
          <ac:spMkLst>
            <pc:docMk/>
            <pc:sldMk cId="532165176" sldId="401"/>
            <ac:spMk id="3" creationId="{F299F6D6-C607-7862-9DC6-D2569B67A7A3}"/>
          </ac:spMkLst>
        </pc:spChg>
        <pc:spChg chg="add del mod">
          <ac:chgData name="Justin Shaffer" userId="eee2ef64-3634-4afa-8935-968f58513e06" providerId="ADAL" clId="{0CF967D8-B4FE-FD4F-B927-588596843797}" dt="2024-02-05T19:56:47.331" v="3054" actId="21"/>
          <ac:spMkLst>
            <pc:docMk/>
            <pc:sldMk cId="532165176" sldId="401"/>
            <ac:spMk id="4" creationId="{6B315980-C125-CCF8-DBF3-B28C3EBA4DD2}"/>
          </ac:spMkLst>
        </pc:spChg>
        <pc:picChg chg="add mod">
          <ac:chgData name="Justin Shaffer" userId="eee2ef64-3634-4afa-8935-968f58513e06" providerId="ADAL" clId="{0CF967D8-B4FE-FD4F-B927-588596843797}" dt="2024-02-05T19:56:37.412" v="3050" actId="732"/>
          <ac:picMkLst>
            <pc:docMk/>
            <pc:sldMk cId="532165176" sldId="401"/>
            <ac:picMk id="6146" creationId="{BE61FAAA-6E59-A875-2A2B-1C61F92518FB}"/>
          </ac:picMkLst>
        </pc:picChg>
      </pc:sldChg>
      <pc:sldChg chg="add">
        <pc:chgData name="Justin Shaffer" userId="eee2ef64-3634-4afa-8935-968f58513e06" providerId="ADAL" clId="{0CF967D8-B4FE-FD4F-B927-588596843797}" dt="2024-02-05T19:52:51.730" v="2862"/>
        <pc:sldMkLst>
          <pc:docMk/>
          <pc:sldMk cId="1204276024" sldId="402"/>
        </pc:sldMkLst>
      </pc:sldChg>
      <pc:sldChg chg="addSp delSp modSp new del mod">
        <pc:chgData name="Justin Shaffer" userId="eee2ef64-3634-4afa-8935-968f58513e06" providerId="ADAL" clId="{0CF967D8-B4FE-FD4F-B927-588596843797}" dt="2024-02-05T19:52:48.983" v="2861" actId="2696"/>
        <pc:sldMkLst>
          <pc:docMk/>
          <pc:sldMk cId="3306713517" sldId="402"/>
        </pc:sldMkLst>
        <pc:spChg chg="del">
          <ac:chgData name="Justin Shaffer" userId="eee2ef64-3634-4afa-8935-968f58513e06" providerId="ADAL" clId="{0CF967D8-B4FE-FD4F-B927-588596843797}" dt="2024-02-05T17:33:19.327" v="1784" actId="478"/>
          <ac:spMkLst>
            <pc:docMk/>
            <pc:sldMk cId="3306713517" sldId="402"/>
            <ac:spMk id="2" creationId="{4F68837B-DD76-25B9-A0B4-D17471EB4E77}"/>
          </ac:spMkLst>
        </pc:spChg>
        <pc:spChg chg="del">
          <ac:chgData name="Justin Shaffer" userId="eee2ef64-3634-4afa-8935-968f58513e06" providerId="ADAL" clId="{0CF967D8-B4FE-FD4F-B927-588596843797}" dt="2024-02-05T17:33:18.257" v="1783" actId="478"/>
          <ac:spMkLst>
            <pc:docMk/>
            <pc:sldMk cId="3306713517" sldId="402"/>
            <ac:spMk id="3" creationId="{72DBF432-7990-2EB6-4FD2-CA3DB78192BC}"/>
          </ac:spMkLst>
        </pc:spChg>
        <pc:spChg chg="add mod">
          <ac:chgData name="Justin Shaffer" userId="eee2ef64-3634-4afa-8935-968f58513e06" providerId="ADAL" clId="{0CF967D8-B4FE-FD4F-B927-588596843797}" dt="2024-02-05T17:34:18.597" v="1805" actId="1076"/>
          <ac:spMkLst>
            <pc:docMk/>
            <pc:sldMk cId="3306713517" sldId="402"/>
            <ac:spMk id="5" creationId="{AC28AC6A-4DD4-1E0C-8118-C7E907D3AA46}"/>
          </ac:spMkLst>
        </pc:spChg>
        <pc:picChg chg="add mod">
          <ac:chgData name="Justin Shaffer" userId="eee2ef64-3634-4afa-8935-968f58513e06" providerId="ADAL" clId="{0CF967D8-B4FE-FD4F-B927-588596843797}" dt="2024-02-05T17:34:24.539" v="1807" actId="14100"/>
          <ac:picMkLst>
            <pc:docMk/>
            <pc:sldMk cId="3306713517" sldId="402"/>
            <ac:picMk id="6" creationId="{185D08A0-5F45-2F04-A085-01355F0CA90F}"/>
          </ac:picMkLst>
        </pc:picChg>
        <pc:picChg chg="add mod">
          <ac:chgData name="Justin Shaffer" userId="eee2ef64-3634-4afa-8935-968f58513e06" providerId="ADAL" clId="{0CF967D8-B4FE-FD4F-B927-588596843797}" dt="2024-02-05T17:33:51.223" v="1792" actId="1076"/>
          <ac:picMkLst>
            <pc:docMk/>
            <pc:sldMk cId="3306713517" sldId="402"/>
            <ac:picMk id="7170" creationId="{C922A42D-828A-655B-A262-9A5B54AAB880}"/>
          </ac:picMkLst>
        </pc:picChg>
      </pc:sldChg>
      <pc:sldChg chg="add">
        <pc:chgData name="Justin Shaffer" userId="eee2ef64-3634-4afa-8935-968f58513e06" providerId="ADAL" clId="{0CF967D8-B4FE-FD4F-B927-588596843797}" dt="2024-02-05T19:52:44.140" v="2860"/>
        <pc:sldMkLst>
          <pc:docMk/>
          <pc:sldMk cId="2692479177" sldId="403"/>
        </pc:sldMkLst>
      </pc:sldChg>
      <pc:sldChg chg="addSp delSp modSp new del mod">
        <pc:chgData name="Justin Shaffer" userId="eee2ef64-3634-4afa-8935-968f58513e06" providerId="ADAL" clId="{0CF967D8-B4FE-FD4F-B927-588596843797}" dt="2024-02-05T19:52:41.819" v="2859" actId="2696"/>
        <pc:sldMkLst>
          <pc:docMk/>
          <pc:sldMk cId="3769908988" sldId="403"/>
        </pc:sldMkLst>
        <pc:spChg chg="del">
          <ac:chgData name="Justin Shaffer" userId="eee2ef64-3634-4afa-8935-968f58513e06" providerId="ADAL" clId="{0CF967D8-B4FE-FD4F-B927-588596843797}" dt="2024-02-05T17:35:20.251" v="1810" actId="478"/>
          <ac:spMkLst>
            <pc:docMk/>
            <pc:sldMk cId="3769908988" sldId="403"/>
            <ac:spMk id="2" creationId="{C25F1AF2-18F0-BE65-6815-8DDE2CCADE3F}"/>
          </ac:spMkLst>
        </pc:spChg>
        <pc:spChg chg="del">
          <ac:chgData name="Justin Shaffer" userId="eee2ef64-3634-4afa-8935-968f58513e06" providerId="ADAL" clId="{0CF967D8-B4FE-FD4F-B927-588596843797}" dt="2024-02-05T17:35:18.770" v="1809" actId="478"/>
          <ac:spMkLst>
            <pc:docMk/>
            <pc:sldMk cId="3769908988" sldId="403"/>
            <ac:spMk id="3" creationId="{1C7BE1C3-122F-F1FD-5CF3-29F90A9215DF}"/>
          </ac:spMkLst>
        </pc:spChg>
        <pc:spChg chg="add mod">
          <ac:chgData name="Justin Shaffer" userId="eee2ef64-3634-4afa-8935-968f58513e06" providerId="ADAL" clId="{0CF967D8-B4FE-FD4F-B927-588596843797}" dt="2024-02-05T17:35:35.991" v="1817" actId="1076"/>
          <ac:spMkLst>
            <pc:docMk/>
            <pc:sldMk cId="3769908988" sldId="403"/>
            <ac:spMk id="6" creationId="{533E27C7-A281-77E9-6759-A599BB54D6DF}"/>
          </ac:spMkLst>
        </pc:spChg>
        <pc:picChg chg="add mod">
          <ac:chgData name="Justin Shaffer" userId="eee2ef64-3634-4afa-8935-968f58513e06" providerId="ADAL" clId="{0CF967D8-B4FE-FD4F-B927-588596843797}" dt="2024-02-05T17:35:25.387" v="1814" actId="1076"/>
          <ac:picMkLst>
            <pc:docMk/>
            <pc:sldMk cId="3769908988" sldId="403"/>
            <ac:picMk id="4" creationId="{7DA3F33C-1C22-EC86-61FD-10CD18CEBDEB}"/>
          </ac:picMkLst>
        </pc:picChg>
        <pc:picChg chg="add mod">
          <ac:chgData name="Justin Shaffer" userId="eee2ef64-3634-4afa-8935-968f58513e06" providerId="ADAL" clId="{0CF967D8-B4FE-FD4F-B927-588596843797}" dt="2024-02-05T17:59:31.981" v="1952" actId="1076"/>
          <ac:picMkLst>
            <pc:docMk/>
            <pc:sldMk cId="3769908988" sldId="403"/>
            <ac:picMk id="11266" creationId="{2285A17D-7C2E-7015-015F-86A90A32B82E}"/>
          </ac:picMkLst>
        </pc:picChg>
      </pc:sldChg>
      <pc:sldChg chg="addSp delSp modSp new del mod">
        <pc:chgData name="Justin Shaffer" userId="eee2ef64-3634-4afa-8935-968f58513e06" providerId="ADAL" clId="{0CF967D8-B4FE-FD4F-B927-588596843797}" dt="2024-02-05T19:44:32.845" v="2857" actId="2696"/>
        <pc:sldMkLst>
          <pc:docMk/>
          <pc:sldMk cId="1194502491" sldId="404"/>
        </pc:sldMkLst>
        <pc:spChg chg="del">
          <ac:chgData name="Justin Shaffer" userId="eee2ef64-3634-4afa-8935-968f58513e06" providerId="ADAL" clId="{0CF967D8-B4FE-FD4F-B927-588596843797}" dt="2024-02-05T17:35:54.663" v="1820" actId="478"/>
          <ac:spMkLst>
            <pc:docMk/>
            <pc:sldMk cId="1194502491" sldId="404"/>
            <ac:spMk id="2" creationId="{69D3BA94-503F-C242-1E28-8D2ACDDC5F08}"/>
          </ac:spMkLst>
        </pc:spChg>
        <pc:spChg chg="del">
          <ac:chgData name="Justin Shaffer" userId="eee2ef64-3634-4afa-8935-968f58513e06" providerId="ADAL" clId="{0CF967D8-B4FE-FD4F-B927-588596843797}" dt="2024-02-05T17:35:53.361" v="1819" actId="478"/>
          <ac:spMkLst>
            <pc:docMk/>
            <pc:sldMk cId="1194502491" sldId="404"/>
            <ac:spMk id="3" creationId="{62F989EB-9088-280A-E476-C910C519779A}"/>
          </ac:spMkLst>
        </pc:spChg>
        <pc:spChg chg="add mod">
          <ac:chgData name="Justin Shaffer" userId="eee2ef64-3634-4afa-8935-968f58513e06" providerId="ADAL" clId="{0CF967D8-B4FE-FD4F-B927-588596843797}" dt="2024-02-05T17:36:07.266" v="1826" actId="1076"/>
          <ac:spMkLst>
            <pc:docMk/>
            <pc:sldMk cId="1194502491" sldId="404"/>
            <ac:spMk id="6" creationId="{EA296DC2-2EB3-DA67-F7D0-6B3CD75A1568}"/>
          </ac:spMkLst>
        </pc:spChg>
        <pc:picChg chg="add mod">
          <ac:chgData name="Justin Shaffer" userId="eee2ef64-3634-4afa-8935-968f58513e06" providerId="ADAL" clId="{0CF967D8-B4FE-FD4F-B927-588596843797}" dt="2024-02-05T17:35:58.657" v="1823" actId="14100"/>
          <ac:picMkLst>
            <pc:docMk/>
            <pc:sldMk cId="1194502491" sldId="404"/>
            <ac:picMk id="4" creationId="{A5EEB17A-2E1F-0D17-A213-FC512C0D34EE}"/>
          </ac:picMkLst>
        </pc:picChg>
      </pc:sldChg>
      <pc:sldChg chg="add del">
        <pc:chgData name="Justin Shaffer" userId="eee2ef64-3634-4afa-8935-968f58513e06" providerId="ADAL" clId="{0CF967D8-B4FE-FD4F-B927-588596843797}" dt="2024-02-05T17:58:46.031" v="1943"/>
        <pc:sldMkLst>
          <pc:docMk/>
          <pc:sldMk cId="2455011607" sldId="405"/>
        </pc:sldMkLst>
      </pc:sldChg>
      <pc:sldChg chg="addSp modSp new mod modAnim">
        <pc:chgData name="Justin Shaffer" userId="eee2ef64-3634-4afa-8935-968f58513e06" providerId="ADAL" clId="{0CF967D8-B4FE-FD4F-B927-588596843797}" dt="2024-02-05T19:41:25.974" v="2698"/>
        <pc:sldMkLst>
          <pc:docMk/>
          <pc:sldMk cId="3326877188" sldId="405"/>
        </pc:sldMkLst>
        <pc:spChg chg="mod">
          <ac:chgData name="Justin Shaffer" userId="eee2ef64-3634-4afa-8935-968f58513e06" providerId="ADAL" clId="{0CF967D8-B4FE-FD4F-B927-588596843797}" dt="2024-02-05T19:35:24.623" v="2608" actId="1076"/>
          <ac:spMkLst>
            <pc:docMk/>
            <pc:sldMk cId="3326877188" sldId="405"/>
            <ac:spMk id="2" creationId="{7371A2CA-9866-12DD-87C2-B8C13A438DF6}"/>
          </ac:spMkLst>
        </pc:spChg>
        <pc:spChg chg="mod">
          <ac:chgData name="Justin Shaffer" userId="eee2ef64-3634-4afa-8935-968f58513e06" providerId="ADAL" clId="{0CF967D8-B4FE-FD4F-B927-588596843797}" dt="2024-02-05T19:30:38.042" v="2442"/>
          <ac:spMkLst>
            <pc:docMk/>
            <pc:sldMk cId="3326877188" sldId="405"/>
            <ac:spMk id="3" creationId="{14E5924B-7CBF-2A81-DF7B-E0B6E0EDA55C}"/>
          </ac:spMkLst>
        </pc:spChg>
        <pc:spChg chg="add mod">
          <ac:chgData name="Justin Shaffer" userId="eee2ef64-3634-4afa-8935-968f58513e06" providerId="ADAL" clId="{0CF967D8-B4FE-FD4F-B927-588596843797}" dt="2024-02-05T19:18:46.470" v="2175" actId="1076"/>
          <ac:spMkLst>
            <pc:docMk/>
            <pc:sldMk cId="3326877188" sldId="405"/>
            <ac:spMk id="6" creationId="{377E76B1-5A11-82CC-4FFF-1365B00CC972}"/>
          </ac:spMkLst>
        </pc:spChg>
        <pc:spChg chg="add mod">
          <ac:chgData name="Justin Shaffer" userId="eee2ef64-3634-4afa-8935-968f58513e06" providerId="ADAL" clId="{0CF967D8-B4FE-FD4F-B927-588596843797}" dt="2024-02-05T19:19:30.393" v="2188" actId="1036"/>
          <ac:spMkLst>
            <pc:docMk/>
            <pc:sldMk cId="3326877188" sldId="405"/>
            <ac:spMk id="7" creationId="{78C62C72-E156-C554-B79C-099A37CC7682}"/>
          </ac:spMkLst>
        </pc:spChg>
        <pc:spChg chg="add mod">
          <ac:chgData name="Justin Shaffer" userId="eee2ef64-3634-4afa-8935-968f58513e06" providerId="ADAL" clId="{0CF967D8-B4FE-FD4F-B927-588596843797}" dt="2024-02-05T19:30:44.199" v="2446" actId="1076"/>
          <ac:spMkLst>
            <pc:docMk/>
            <pc:sldMk cId="3326877188" sldId="405"/>
            <ac:spMk id="9" creationId="{C02603F4-F5ED-9C64-52F8-F16194BE0018}"/>
          </ac:spMkLst>
        </pc:spChg>
        <pc:spChg chg="add mod">
          <ac:chgData name="Justin Shaffer" userId="eee2ef64-3634-4afa-8935-968f58513e06" providerId="ADAL" clId="{0CF967D8-B4FE-FD4F-B927-588596843797}" dt="2024-02-05T19:31:08.051" v="2499" actId="120"/>
          <ac:spMkLst>
            <pc:docMk/>
            <pc:sldMk cId="3326877188" sldId="405"/>
            <ac:spMk id="10" creationId="{322001E7-21F8-9B8D-579D-130F2595EF7E}"/>
          </ac:spMkLst>
        </pc:spChg>
        <pc:spChg chg="add mod">
          <ac:chgData name="Justin Shaffer" userId="eee2ef64-3634-4afa-8935-968f58513e06" providerId="ADAL" clId="{0CF967D8-B4FE-FD4F-B927-588596843797}" dt="2024-02-05T19:41:20.159" v="2697" actId="1076"/>
          <ac:spMkLst>
            <pc:docMk/>
            <pc:sldMk cId="3326877188" sldId="405"/>
            <ac:spMk id="11" creationId="{52922CC8-844C-90FF-590A-A27DDF8389EC}"/>
          </ac:spMkLst>
        </pc:spChg>
        <pc:picChg chg="add mod modCrop">
          <ac:chgData name="Justin Shaffer" userId="eee2ef64-3634-4afa-8935-968f58513e06" providerId="ADAL" clId="{0CF967D8-B4FE-FD4F-B927-588596843797}" dt="2024-02-05T19:29:54.875" v="2440" actId="1076"/>
          <ac:picMkLst>
            <pc:docMk/>
            <pc:sldMk cId="3326877188" sldId="405"/>
            <ac:picMk id="4" creationId="{56519697-80D7-2507-C99D-6CE9E5094653}"/>
          </ac:picMkLst>
        </pc:picChg>
      </pc:sldChg>
      <pc:sldChg chg="addSp delSp modSp add del mod modAnim">
        <pc:chgData name="Justin Shaffer" userId="eee2ef64-3634-4afa-8935-968f58513e06" providerId="ADAL" clId="{0CF967D8-B4FE-FD4F-B927-588596843797}" dt="2024-02-05T19:52:48.983" v="2861" actId="2696"/>
        <pc:sldMkLst>
          <pc:docMk/>
          <pc:sldMk cId="254279407" sldId="406"/>
        </pc:sldMkLst>
        <pc:spChg chg="mod">
          <ac:chgData name="Justin Shaffer" userId="eee2ef64-3634-4afa-8935-968f58513e06" providerId="ADAL" clId="{0CF967D8-B4FE-FD4F-B927-588596843797}" dt="2024-02-05T19:27:53.480" v="2438" actId="1076"/>
          <ac:spMkLst>
            <pc:docMk/>
            <pc:sldMk cId="254279407" sldId="406"/>
            <ac:spMk id="2" creationId="{3BBFABB6-B293-EDB7-FE12-6B0FAA7D3AB0}"/>
          </ac:spMkLst>
        </pc:spChg>
        <pc:spChg chg="add mod">
          <ac:chgData name="Justin Shaffer" userId="eee2ef64-3634-4afa-8935-968f58513e06" providerId="ADAL" clId="{0CF967D8-B4FE-FD4F-B927-588596843797}" dt="2024-02-05T19:43:58.499" v="2781" actId="14100"/>
          <ac:spMkLst>
            <pc:docMk/>
            <pc:sldMk cId="254279407" sldId="406"/>
            <ac:spMk id="5" creationId="{A6505D67-3F90-11E5-944B-09554113D466}"/>
          </ac:spMkLst>
        </pc:spChg>
        <pc:spChg chg="mod">
          <ac:chgData name="Justin Shaffer" userId="eee2ef64-3634-4afa-8935-968f58513e06" providerId="ADAL" clId="{0CF967D8-B4FE-FD4F-B927-588596843797}" dt="2024-02-05T19:26:30.212" v="2435" actId="14100"/>
          <ac:spMkLst>
            <pc:docMk/>
            <pc:sldMk cId="254279407" sldId="406"/>
            <ac:spMk id="6" creationId="{63EBC0C8-2F43-DE8D-2FB1-66BDE7FA3C2A}"/>
          </ac:spMkLst>
        </pc:spChg>
        <pc:spChg chg="mod">
          <ac:chgData name="Justin Shaffer" userId="eee2ef64-3634-4afa-8935-968f58513e06" providerId="ADAL" clId="{0CF967D8-B4FE-FD4F-B927-588596843797}" dt="2024-02-05T19:26:34.580" v="2437" actId="14100"/>
          <ac:spMkLst>
            <pc:docMk/>
            <pc:sldMk cId="254279407" sldId="406"/>
            <ac:spMk id="7" creationId="{9917A2A1-1C57-05C6-08D9-3E4ED630D491}"/>
          </ac:spMkLst>
        </pc:spChg>
        <pc:picChg chg="del">
          <ac:chgData name="Justin Shaffer" userId="eee2ef64-3634-4afa-8935-968f58513e06" providerId="ADAL" clId="{0CF967D8-B4FE-FD4F-B927-588596843797}" dt="2024-02-05T19:25:52.593" v="2420" actId="478"/>
          <ac:picMkLst>
            <pc:docMk/>
            <pc:sldMk cId="254279407" sldId="406"/>
            <ac:picMk id="4" creationId="{5DD8E1A0-4310-AD5C-71B8-BEBBF290ED97}"/>
          </ac:picMkLst>
        </pc:picChg>
        <pc:picChg chg="add mod">
          <ac:chgData name="Justin Shaffer" userId="eee2ef64-3634-4afa-8935-968f58513e06" providerId="ADAL" clId="{0CF967D8-B4FE-FD4F-B927-588596843797}" dt="2024-02-05T19:26:22.935" v="2433" actId="1076"/>
          <ac:picMkLst>
            <pc:docMk/>
            <pc:sldMk cId="254279407" sldId="406"/>
            <ac:picMk id="13314" creationId="{D60D40CD-DD27-2F48-F280-714405C1FEB2}"/>
          </ac:picMkLst>
        </pc:picChg>
      </pc:sldChg>
      <pc:sldChg chg="add">
        <pc:chgData name="Justin Shaffer" userId="eee2ef64-3634-4afa-8935-968f58513e06" providerId="ADAL" clId="{0CF967D8-B4FE-FD4F-B927-588596843797}" dt="2024-02-05T19:52:51.730" v="2862"/>
        <pc:sldMkLst>
          <pc:docMk/>
          <pc:sldMk cId="1943975065" sldId="406"/>
        </pc:sldMkLst>
      </pc:sldChg>
      <pc:sldChg chg="add">
        <pc:chgData name="Justin Shaffer" userId="eee2ef64-3634-4afa-8935-968f58513e06" providerId="ADAL" clId="{0CF967D8-B4FE-FD4F-B927-588596843797}" dt="2024-02-05T19:52:44.140" v="2860"/>
        <pc:sldMkLst>
          <pc:docMk/>
          <pc:sldMk cId="1081728587" sldId="407"/>
        </pc:sldMkLst>
      </pc:sldChg>
      <pc:sldChg chg="addSp delSp modSp add del mod modAnim">
        <pc:chgData name="Justin Shaffer" userId="eee2ef64-3634-4afa-8935-968f58513e06" providerId="ADAL" clId="{0CF967D8-B4FE-FD4F-B927-588596843797}" dt="2024-02-05T19:52:41.819" v="2859" actId="2696"/>
        <pc:sldMkLst>
          <pc:docMk/>
          <pc:sldMk cId="2483140610" sldId="407"/>
        </pc:sldMkLst>
        <pc:spChg chg="mod">
          <ac:chgData name="Justin Shaffer" userId="eee2ef64-3634-4afa-8935-968f58513e06" providerId="ADAL" clId="{0CF967D8-B4FE-FD4F-B927-588596843797}" dt="2024-02-05T19:42:41.336" v="2699" actId="1076"/>
          <ac:spMkLst>
            <pc:docMk/>
            <pc:sldMk cId="2483140610" sldId="407"/>
            <ac:spMk id="2" creationId="{1D38D6E7-AD55-747E-B7E5-9F05602FC463}"/>
          </ac:spMkLst>
        </pc:spChg>
        <pc:spChg chg="add mod">
          <ac:chgData name="Justin Shaffer" userId="eee2ef64-3634-4afa-8935-968f58513e06" providerId="ADAL" clId="{0CF967D8-B4FE-FD4F-B927-588596843797}" dt="2024-02-05T19:42:48.927" v="2702" actId="1076"/>
          <ac:spMkLst>
            <pc:docMk/>
            <pc:sldMk cId="2483140610" sldId="407"/>
            <ac:spMk id="5" creationId="{6BF037BB-B032-288A-E063-34EFD3FE416D}"/>
          </ac:spMkLst>
        </pc:spChg>
        <pc:spChg chg="mod">
          <ac:chgData name="Justin Shaffer" userId="eee2ef64-3634-4afa-8935-968f58513e06" providerId="ADAL" clId="{0CF967D8-B4FE-FD4F-B927-588596843797}" dt="2024-02-05T19:34:43.708" v="2515" actId="14100"/>
          <ac:spMkLst>
            <pc:docMk/>
            <pc:sldMk cId="2483140610" sldId="407"/>
            <ac:spMk id="6" creationId="{B5DBE501-CC65-E111-5827-70A4E98D37A0}"/>
          </ac:spMkLst>
        </pc:spChg>
        <pc:spChg chg="mod">
          <ac:chgData name="Justin Shaffer" userId="eee2ef64-3634-4afa-8935-968f58513e06" providerId="ADAL" clId="{0CF967D8-B4FE-FD4F-B927-588596843797}" dt="2024-02-05T19:31:30.407" v="2504" actId="1076"/>
          <ac:spMkLst>
            <pc:docMk/>
            <pc:sldMk cId="2483140610" sldId="407"/>
            <ac:spMk id="7" creationId="{4FFAA51E-EA69-1398-376B-83ABC4730058}"/>
          </ac:spMkLst>
        </pc:spChg>
        <pc:spChg chg="add mod">
          <ac:chgData name="Justin Shaffer" userId="eee2ef64-3634-4afa-8935-968f58513e06" providerId="ADAL" clId="{0CF967D8-B4FE-FD4F-B927-588596843797}" dt="2024-02-05T19:44:17.665" v="2853" actId="1076"/>
          <ac:spMkLst>
            <pc:docMk/>
            <pc:sldMk cId="2483140610" sldId="407"/>
            <ac:spMk id="8" creationId="{00BECF1B-3CD9-DC5B-2FF3-706B1BE809FA}"/>
          </ac:spMkLst>
        </pc:spChg>
        <pc:picChg chg="del">
          <ac:chgData name="Justin Shaffer" userId="eee2ef64-3634-4afa-8935-968f58513e06" providerId="ADAL" clId="{0CF967D8-B4FE-FD4F-B927-588596843797}" dt="2024-02-05T19:32:49.725" v="2505" actId="478"/>
          <ac:picMkLst>
            <pc:docMk/>
            <pc:sldMk cId="2483140610" sldId="407"/>
            <ac:picMk id="13314" creationId="{0F1CF481-A733-4F1F-885E-ABA0E6C29175}"/>
          </ac:picMkLst>
        </pc:picChg>
        <pc:picChg chg="add mod">
          <ac:chgData name="Justin Shaffer" userId="eee2ef64-3634-4afa-8935-968f58513e06" providerId="ADAL" clId="{0CF967D8-B4FE-FD4F-B927-588596843797}" dt="2024-02-05T19:42:44.209" v="2700" actId="1076"/>
          <ac:picMkLst>
            <pc:docMk/>
            <pc:sldMk cId="2483140610" sldId="407"/>
            <ac:picMk id="14338" creationId="{B772B461-58AB-22C6-8284-ABDACD6D3A7A}"/>
          </ac:picMkLst>
        </pc:picChg>
        <pc:picChg chg="add mod">
          <ac:chgData name="Justin Shaffer" userId="eee2ef64-3634-4afa-8935-968f58513e06" providerId="ADAL" clId="{0CF967D8-B4FE-FD4F-B927-588596843797}" dt="2024-02-05T19:34:35.835" v="2513" actId="1076"/>
          <ac:picMkLst>
            <pc:docMk/>
            <pc:sldMk cId="2483140610" sldId="407"/>
            <ac:picMk id="14340" creationId="{ABD85CF5-7D8F-7EC9-4B94-D7487FEFE583}"/>
          </ac:picMkLst>
        </pc:picChg>
      </pc:sldChg>
      <pc:sldChg chg="addSp delSp modSp add del mod delAnim modAnim">
        <pc:chgData name="Justin Shaffer" userId="eee2ef64-3634-4afa-8935-968f58513e06" providerId="ADAL" clId="{0CF967D8-B4FE-FD4F-B927-588596843797}" dt="2024-02-05T19:59:25.461" v="3072" actId="478"/>
        <pc:sldMkLst>
          <pc:docMk/>
          <pc:sldMk cId="2290925276" sldId="408"/>
        </pc:sldMkLst>
        <pc:spChg chg="mod">
          <ac:chgData name="Justin Shaffer" userId="eee2ef64-3634-4afa-8935-968f58513e06" providerId="ADAL" clId="{0CF967D8-B4FE-FD4F-B927-588596843797}" dt="2024-02-05T19:56:18.515" v="3046"/>
          <ac:spMkLst>
            <pc:docMk/>
            <pc:sldMk cId="2290925276" sldId="408"/>
            <ac:spMk id="2" creationId="{9C8F30C5-4C39-E048-C69B-DB84FC43517D}"/>
          </ac:spMkLst>
        </pc:spChg>
        <pc:spChg chg="del">
          <ac:chgData name="Justin Shaffer" userId="eee2ef64-3634-4afa-8935-968f58513e06" providerId="ADAL" clId="{0CF967D8-B4FE-FD4F-B927-588596843797}" dt="2024-02-05T19:56:24.201" v="3049" actId="478"/>
          <ac:spMkLst>
            <pc:docMk/>
            <pc:sldMk cId="2290925276" sldId="408"/>
            <ac:spMk id="5" creationId="{2EADD27A-424B-919C-C7B7-24F96C464993}"/>
          </ac:spMkLst>
        </pc:spChg>
        <pc:spChg chg="del">
          <ac:chgData name="Justin Shaffer" userId="eee2ef64-3634-4afa-8935-968f58513e06" providerId="ADAL" clId="{0CF967D8-B4FE-FD4F-B927-588596843797}" dt="2024-02-05T19:56:49.738" v="3055" actId="478"/>
          <ac:spMkLst>
            <pc:docMk/>
            <pc:sldMk cId="2290925276" sldId="408"/>
            <ac:spMk id="6" creationId="{66B9579D-879B-BCD9-5AE0-11616B85C402}"/>
          </ac:spMkLst>
        </pc:spChg>
        <pc:spChg chg="mod">
          <ac:chgData name="Justin Shaffer" userId="eee2ef64-3634-4afa-8935-968f58513e06" providerId="ADAL" clId="{0CF967D8-B4FE-FD4F-B927-588596843797}" dt="2024-02-05T19:56:21.788" v="3047" actId="1076"/>
          <ac:spMkLst>
            <pc:docMk/>
            <pc:sldMk cId="2290925276" sldId="408"/>
            <ac:spMk id="7" creationId="{C183624F-5B72-5A9D-27C3-10C9AC3DEBC6}"/>
          </ac:spMkLst>
        </pc:spChg>
        <pc:spChg chg="del">
          <ac:chgData name="Justin Shaffer" userId="eee2ef64-3634-4afa-8935-968f58513e06" providerId="ADAL" clId="{0CF967D8-B4FE-FD4F-B927-588596843797}" dt="2024-02-05T19:59:25.461" v="3072" actId="478"/>
          <ac:spMkLst>
            <pc:docMk/>
            <pc:sldMk cId="2290925276" sldId="408"/>
            <ac:spMk id="8" creationId="{97B08EDC-D464-6511-074A-721B687CE29D}"/>
          </ac:spMkLst>
        </pc:spChg>
        <pc:spChg chg="add mod">
          <ac:chgData name="Justin Shaffer" userId="eee2ef64-3634-4afa-8935-968f58513e06" providerId="ADAL" clId="{0CF967D8-B4FE-FD4F-B927-588596843797}" dt="2024-02-05T19:57:01.145" v="3061" actId="1076"/>
          <ac:spMkLst>
            <pc:docMk/>
            <pc:sldMk cId="2290925276" sldId="408"/>
            <ac:spMk id="9" creationId="{9A6A3435-7F78-9881-714A-7095A5429DAA}"/>
          </ac:spMkLst>
        </pc:spChg>
        <pc:picChg chg="add mod">
          <ac:chgData name="Justin Shaffer" userId="eee2ef64-3634-4afa-8935-968f58513e06" providerId="ADAL" clId="{0CF967D8-B4FE-FD4F-B927-588596843797}" dt="2024-02-05T19:57:16.527" v="3064" actId="732"/>
          <ac:picMkLst>
            <pc:docMk/>
            <pc:sldMk cId="2290925276" sldId="408"/>
            <ac:picMk id="4" creationId="{CDDF6E2D-274A-AE54-8AD0-ACD9C0C08137}"/>
          </ac:picMkLst>
        </pc:picChg>
        <pc:picChg chg="add mod">
          <ac:chgData name="Justin Shaffer" userId="eee2ef64-3634-4afa-8935-968f58513e06" providerId="ADAL" clId="{0CF967D8-B4FE-FD4F-B927-588596843797}" dt="2024-02-05T19:57:32.575" v="3069" actId="1036"/>
          <ac:picMkLst>
            <pc:docMk/>
            <pc:sldMk cId="2290925276" sldId="408"/>
            <ac:picMk id="10" creationId="{2682E12C-7658-6DD8-F823-0DF9F32DAE4C}"/>
          </ac:picMkLst>
        </pc:picChg>
        <pc:picChg chg="del">
          <ac:chgData name="Justin Shaffer" userId="eee2ef64-3634-4afa-8935-968f58513e06" providerId="ADAL" clId="{0CF967D8-B4FE-FD4F-B927-588596843797}" dt="2024-02-05T19:56:23.072" v="3048" actId="478"/>
          <ac:picMkLst>
            <pc:docMk/>
            <pc:sldMk cId="2290925276" sldId="408"/>
            <ac:picMk id="14338" creationId="{9C281AE9-F625-E239-50BF-7283DDED2443}"/>
          </ac:picMkLst>
        </pc:picChg>
        <pc:picChg chg="del">
          <ac:chgData name="Justin Shaffer" userId="eee2ef64-3634-4afa-8935-968f58513e06" providerId="ADAL" clId="{0CF967D8-B4FE-FD4F-B927-588596843797}" dt="2024-02-05T19:56:42.477" v="3051" actId="478"/>
          <ac:picMkLst>
            <pc:docMk/>
            <pc:sldMk cId="2290925276" sldId="408"/>
            <ac:picMk id="14340" creationId="{438659AE-DA84-EE3E-31E8-1B7F76C5903F}"/>
          </ac:picMkLst>
        </pc:picChg>
      </pc:sldChg>
      <pc:sldChg chg="addSp delSp modSp new mod">
        <pc:chgData name="Justin Shaffer" userId="eee2ef64-3634-4afa-8935-968f58513e06" providerId="ADAL" clId="{0CF967D8-B4FE-FD4F-B927-588596843797}" dt="2024-02-05T20:08:49.810" v="3103" actId="1076"/>
        <pc:sldMkLst>
          <pc:docMk/>
          <pc:sldMk cId="3999889676" sldId="409"/>
        </pc:sldMkLst>
        <pc:spChg chg="del">
          <ac:chgData name="Justin Shaffer" userId="eee2ef64-3634-4afa-8935-968f58513e06" providerId="ADAL" clId="{0CF967D8-B4FE-FD4F-B927-588596843797}" dt="2024-02-05T20:08:27.610" v="3091" actId="478"/>
          <ac:spMkLst>
            <pc:docMk/>
            <pc:sldMk cId="3999889676" sldId="409"/>
            <ac:spMk id="2" creationId="{7B711641-B334-C4B1-7404-A54B133D82E1}"/>
          </ac:spMkLst>
        </pc:spChg>
        <pc:spChg chg="del">
          <ac:chgData name="Justin Shaffer" userId="eee2ef64-3634-4afa-8935-968f58513e06" providerId="ADAL" clId="{0CF967D8-B4FE-FD4F-B927-588596843797}" dt="2024-02-05T20:08:21.641" v="3088" actId="478"/>
          <ac:spMkLst>
            <pc:docMk/>
            <pc:sldMk cId="3999889676" sldId="409"/>
            <ac:spMk id="3" creationId="{8DA468EA-C86B-23B4-FCB9-281D630E1183}"/>
          </ac:spMkLst>
        </pc:spChg>
        <pc:spChg chg="add mod">
          <ac:chgData name="Justin Shaffer" userId="eee2ef64-3634-4afa-8935-968f58513e06" providerId="ADAL" clId="{0CF967D8-B4FE-FD4F-B927-588596843797}" dt="2024-02-05T20:08:36.713" v="3095"/>
          <ac:spMkLst>
            <pc:docMk/>
            <pc:sldMk cId="3999889676" sldId="409"/>
            <ac:spMk id="5" creationId="{2AB61135-9C54-F2F6-8D69-EC849120548A}"/>
          </ac:spMkLst>
        </pc:spChg>
        <pc:spChg chg="add mod">
          <ac:chgData name="Justin Shaffer" userId="eee2ef64-3634-4afa-8935-968f58513e06" providerId="ADAL" clId="{0CF967D8-B4FE-FD4F-B927-588596843797}" dt="2024-02-05T20:08:49.810" v="3103" actId="1076"/>
          <ac:spMkLst>
            <pc:docMk/>
            <pc:sldMk cId="3999889676" sldId="409"/>
            <ac:spMk id="7" creationId="{497BB177-3396-C834-5328-344A782F7E27}"/>
          </ac:spMkLst>
        </pc:spChg>
        <pc:picChg chg="add mod">
          <ac:chgData name="Justin Shaffer" userId="eee2ef64-3634-4afa-8935-968f58513e06" providerId="ADAL" clId="{0CF967D8-B4FE-FD4F-B927-588596843797}" dt="2024-02-05T20:08:38.083" v="3097" actId="1076"/>
          <ac:picMkLst>
            <pc:docMk/>
            <pc:sldMk cId="3999889676" sldId="409"/>
            <ac:picMk id="4" creationId="{8666A1D9-2E79-5474-EB37-9440A89B27C9}"/>
          </ac:picMkLst>
        </pc:picChg>
      </pc:sldChg>
      <pc:sldChg chg="addSp delSp modSp new mod">
        <pc:chgData name="Justin Shaffer" userId="eee2ef64-3634-4afa-8935-968f58513e06" providerId="ADAL" clId="{0CF967D8-B4FE-FD4F-B927-588596843797}" dt="2024-02-05T20:22:32.192" v="3128" actId="1076"/>
        <pc:sldMkLst>
          <pc:docMk/>
          <pc:sldMk cId="888904716" sldId="410"/>
        </pc:sldMkLst>
        <pc:spChg chg="del">
          <ac:chgData name="Justin Shaffer" userId="eee2ef64-3634-4afa-8935-968f58513e06" providerId="ADAL" clId="{0CF967D8-B4FE-FD4F-B927-588596843797}" dt="2024-02-05T20:12:02.939" v="3107" actId="478"/>
          <ac:spMkLst>
            <pc:docMk/>
            <pc:sldMk cId="888904716" sldId="410"/>
            <ac:spMk id="2" creationId="{3D5F454A-C64E-9C38-39BE-6F38EA4257D8}"/>
          </ac:spMkLst>
        </pc:spChg>
        <pc:spChg chg="del">
          <ac:chgData name="Justin Shaffer" userId="eee2ef64-3634-4afa-8935-968f58513e06" providerId="ADAL" clId="{0CF967D8-B4FE-FD4F-B927-588596843797}" dt="2024-02-05T20:12:00.597" v="3105" actId="478"/>
          <ac:spMkLst>
            <pc:docMk/>
            <pc:sldMk cId="888904716" sldId="410"/>
            <ac:spMk id="3" creationId="{C5E0BB80-4309-C00B-61DC-A3E6220E3816}"/>
          </ac:spMkLst>
        </pc:spChg>
        <pc:spChg chg="add mod">
          <ac:chgData name="Justin Shaffer" userId="eee2ef64-3634-4afa-8935-968f58513e06" providerId="ADAL" clId="{0CF967D8-B4FE-FD4F-B927-588596843797}" dt="2024-02-05T20:22:30.007" v="3127" actId="1076"/>
          <ac:spMkLst>
            <pc:docMk/>
            <pc:sldMk cId="888904716" sldId="410"/>
            <ac:spMk id="8" creationId="{E5123619-4D2C-64FE-FFBC-DA9DDE469FF9}"/>
          </ac:spMkLst>
        </pc:spChg>
        <pc:picChg chg="add mod">
          <ac:chgData name="Justin Shaffer" userId="eee2ef64-3634-4afa-8935-968f58513e06" providerId="ADAL" clId="{0CF967D8-B4FE-FD4F-B927-588596843797}" dt="2024-02-05T20:22:32.192" v="3128" actId="1076"/>
          <ac:picMkLst>
            <pc:docMk/>
            <pc:sldMk cId="888904716" sldId="410"/>
            <ac:picMk id="4" creationId="{84DC8F77-71B4-7F12-FA52-BE7C805372CF}"/>
          </ac:picMkLst>
        </pc:picChg>
        <pc:picChg chg="add mod">
          <ac:chgData name="Justin Shaffer" userId="eee2ef64-3634-4afa-8935-968f58513e06" providerId="ADAL" clId="{0CF967D8-B4FE-FD4F-B927-588596843797}" dt="2024-02-05T20:21:31.846" v="3118" actId="14100"/>
          <ac:picMkLst>
            <pc:docMk/>
            <pc:sldMk cId="888904716" sldId="410"/>
            <ac:picMk id="5" creationId="{13D493DA-CA25-8360-135B-91DA4FE2A4BB}"/>
          </ac:picMkLst>
        </pc:picChg>
        <pc:picChg chg="add mod">
          <ac:chgData name="Justin Shaffer" userId="eee2ef64-3634-4afa-8935-968f58513e06" providerId="ADAL" clId="{0CF967D8-B4FE-FD4F-B927-588596843797}" dt="2024-02-05T20:12:47.720" v="3113" actId="1076"/>
          <ac:picMkLst>
            <pc:docMk/>
            <pc:sldMk cId="888904716" sldId="410"/>
            <ac:picMk id="6" creationId="{113D678F-E201-BF03-14F7-F7A6F62209BE}"/>
          </ac:picMkLst>
        </pc:picChg>
      </pc:sldChg>
    </pc:docChg>
  </pc:docChgLst>
  <pc:docChgLst>
    <pc:chgData name="Justin Shaffer" userId="eee2ef64-3634-4afa-8935-968f58513e06" providerId="ADAL" clId="{67D3B8C0-7585-F84C-8FCA-85A4C34CC725}"/>
    <pc:docChg chg="undo custSel addSld delSld modSld">
      <pc:chgData name="Justin Shaffer" userId="eee2ef64-3634-4afa-8935-968f58513e06" providerId="ADAL" clId="{67D3B8C0-7585-F84C-8FCA-85A4C34CC725}" dt="2023-08-15T15:48:15.333" v="175"/>
      <pc:docMkLst>
        <pc:docMk/>
      </pc:docMkLst>
      <pc:sldChg chg="modSp mod">
        <pc:chgData name="Justin Shaffer" userId="eee2ef64-3634-4afa-8935-968f58513e06" providerId="ADAL" clId="{67D3B8C0-7585-F84C-8FCA-85A4C34CC725}" dt="2023-08-14T14:47:20.767" v="46" actId="20577"/>
        <pc:sldMkLst>
          <pc:docMk/>
          <pc:sldMk cId="3848950091" sldId="256"/>
        </pc:sldMkLst>
        <pc:spChg chg="mod">
          <ac:chgData name="Justin Shaffer" userId="eee2ef64-3634-4afa-8935-968f58513e06" providerId="ADAL" clId="{67D3B8C0-7585-F84C-8FCA-85A4C34CC725}" dt="2023-08-14T14:47:20.767" v="46" actId="20577"/>
          <ac:spMkLst>
            <pc:docMk/>
            <pc:sldMk cId="3848950091" sldId="256"/>
            <ac:spMk id="4" creationId="{C6AF9B94-C47C-3D49-B8FA-28C5890AF647}"/>
          </ac:spMkLst>
        </pc:spChg>
      </pc:sldChg>
      <pc:sldChg chg="modSp mod addAnim delAnim modAnim">
        <pc:chgData name="Justin Shaffer" userId="eee2ef64-3634-4afa-8935-968f58513e06" providerId="ADAL" clId="{67D3B8C0-7585-F84C-8FCA-85A4C34CC725}" dt="2023-08-14T15:53:05.495" v="156" actId="1036"/>
        <pc:sldMkLst>
          <pc:docMk/>
          <pc:sldMk cId="687881276" sldId="270"/>
        </pc:sldMkLst>
        <pc:spChg chg="mod">
          <ac:chgData name="Justin Shaffer" userId="eee2ef64-3634-4afa-8935-968f58513e06" providerId="ADAL" clId="{67D3B8C0-7585-F84C-8FCA-85A4C34CC725}" dt="2023-08-14T15:53:00.548" v="151" actId="21"/>
          <ac:spMkLst>
            <pc:docMk/>
            <pc:sldMk cId="687881276" sldId="270"/>
            <ac:spMk id="3" creationId="{00000000-0000-0000-0000-000000000000}"/>
          </ac:spMkLst>
        </pc:spChg>
        <pc:picChg chg="mod">
          <ac:chgData name="Justin Shaffer" userId="eee2ef64-3634-4afa-8935-968f58513e06" providerId="ADAL" clId="{67D3B8C0-7585-F84C-8FCA-85A4C34CC725}" dt="2023-08-14T15:53:05.495" v="156" actId="1036"/>
          <ac:picMkLst>
            <pc:docMk/>
            <pc:sldMk cId="687881276" sldId="270"/>
            <ac:picMk id="4" creationId="{FDBB62AA-CA28-9747-815A-F7A8B498AFD2}"/>
          </ac:picMkLst>
        </pc:picChg>
      </pc:sldChg>
      <pc:sldChg chg="modSp mod">
        <pc:chgData name="Justin Shaffer" userId="eee2ef64-3634-4afa-8935-968f58513e06" providerId="ADAL" clId="{67D3B8C0-7585-F84C-8FCA-85A4C34CC725}" dt="2023-08-15T15:47:52.085" v="157"/>
        <pc:sldMkLst>
          <pc:docMk/>
          <pc:sldMk cId="1614306366" sldId="329"/>
        </pc:sldMkLst>
        <pc:spChg chg="mod">
          <ac:chgData name="Justin Shaffer" userId="eee2ef64-3634-4afa-8935-968f58513e06" providerId="ADAL" clId="{67D3B8C0-7585-F84C-8FCA-85A4C34CC725}" dt="2023-08-15T15:47:52.085" v="157"/>
          <ac:spMkLst>
            <pc:docMk/>
            <pc:sldMk cId="1614306366" sldId="329"/>
            <ac:spMk id="3" creationId="{95D2988B-EB77-8C4E-B7FE-0B761815FF4A}"/>
          </ac:spMkLst>
        </pc:spChg>
      </pc:sldChg>
      <pc:sldChg chg="del">
        <pc:chgData name="Justin Shaffer" userId="eee2ef64-3634-4afa-8935-968f58513e06" providerId="ADAL" clId="{67D3B8C0-7585-F84C-8FCA-85A4C34CC725}" dt="2023-08-14T15:51:31.133" v="48" actId="2696"/>
        <pc:sldMkLst>
          <pc:docMk/>
          <pc:sldMk cId="2986396478" sldId="336"/>
        </pc:sldMkLst>
      </pc:sldChg>
      <pc:sldChg chg="add del">
        <pc:chgData name="Justin Shaffer" userId="eee2ef64-3634-4afa-8935-968f58513e06" providerId="ADAL" clId="{67D3B8C0-7585-F84C-8FCA-85A4C34CC725}" dt="2023-08-14T15:51:34.706" v="49" actId="2696"/>
        <pc:sldMkLst>
          <pc:docMk/>
          <pc:sldMk cId="3648005390" sldId="337"/>
        </pc:sldMkLst>
      </pc:sldChg>
      <pc:sldChg chg="add">
        <pc:chgData name="Justin Shaffer" userId="eee2ef64-3634-4afa-8935-968f58513e06" providerId="ADAL" clId="{67D3B8C0-7585-F84C-8FCA-85A4C34CC725}" dt="2023-08-14T15:51:39.394" v="50"/>
        <pc:sldMkLst>
          <pc:docMk/>
          <pc:sldMk cId="3718871502" sldId="337"/>
        </pc:sldMkLst>
      </pc:sldChg>
      <pc:sldChg chg="delSp modSp new del mod">
        <pc:chgData name="Justin Shaffer" userId="eee2ef64-3634-4afa-8935-968f58513e06" providerId="ADAL" clId="{67D3B8C0-7585-F84C-8FCA-85A4C34CC725}" dt="2023-08-15T15:48:14.594" v="174" actId="2696"/>
        <pc:sldMkLst>
          <pc:docMk/>
          <pc:sldMk cId="296360472" sldId="338"/>
        </pc:sldMkLst>
        <pc:spChg chg="mod">
          <ac:chgData name="Justin Shaffer" userId="eee2ef64-3634-4afa-8935-968f58513e06" providerId="ADAL" clId="{67D3B8C0-7585-F84C-8FCA-85A4C34CC725}" dt="2023-08-15T15:47:59.930" v="171" actId="20577"/>
          <ac:spMkLst>
            <pc:docMk/>
            <pc:sldMk cId="296360472" sldId="338"/>
            <ac:spMk id="2" creationId="{4080AC80-7A85-365E-C3F2-91731A077065}"/>
          </ac:spMkLst>
        </pc:spChg>
        <pc:spChg chg="del mod">
          <ac:chgData name="Justin Shaffer" userId="eee2ef64-3634-4afa-8935-968f58513e06" providerId="ADAL" clId="{67D3B8C0-7585-F84C-8FCA-85A4C34CC725}" dt="2023-08-15T15:48:00.919" v="173" actId="478"/>
          <ac:spMkLst>
            <pc:docMk/>
            <pc:sldMk cId="296360472" sldId="338"/>
            <ac:spMk id="3" creationId="{EB073576-C2FA-9B15-CD42-FA78616CBF77}"/>
          </ac:spMkLst>
        </pc:spChg>
      </pc:sldChg>
      <pc:sldChg chg="add">
        <pc:chgData name="Justin Shaffer" userId="eee2ef64-3634-4afa-8935-968f58513e06" providerId="ADAL" clId="{67D3B8C0-7585-F84C-8FCA-85A4C34CC725}" dt="2023-08-15T15:48:15.333" v="175"/>
        <pc:sldMkLst>
          <pc:docMk/>
          <pc:sldMk cId="3588280785" sldId="338"/>
        </pc:sldMkLst>
      </pc:sldChg>
    </pc:docChg>
  </pc:docChgLst>
  <pc:docChgLst>
    <pc:chgData name="Justin Shaffer" userId="eee2ef64-3634-4afa-8935-968f58513e06" providerId="ADAL" clId="{3AB1D46F-615C-AF49-AFE4-B7418912A4E9}"/>
    <pc:docChg chg="undo custSel addSld delSld modSld sldOrd">
      <pc:chgData name="Justin Shaffer" userId="eee2ef64-3634-4afa-8935-968f58513e06" providerId="ADAL" clId="{3AB1D46F-615C-AF49-AFE4-B7418912A4E9}" dt="2024-01-17T19:29:51.646" v="4792" actId="2696"/>
      <pc:docMkLst>
        <pc:docMk/>
      </pc:docMkLst>
      <pc:sldChg chg="addSp delSp modSp mod">
        <pc:chgData name="Justin Shaffer" userId="eee2ef64-3634-4afa-8935-968f58513e06" providerId="ADAL" clId="{3AB1D46F-615C-AF49-AFE4-B7418912A4E9}" dt="2023-12-28T16:42:48.175" v="177" actId="478"/>
        <pc:sldMkLst>
          <pc:docMk/>
          <pc:sldMk cId="3848950091" sldId="256"/>
        </pc:sldMkLst>
        <pc:spChg chg="mod">
          <ac:chgData name="Justin Shaffer" userId="eee2ef64-3634-4afa-8935-968f58513e06" providerId="ADAL" clId="{3AB1D46F-615C-AF49-AFE4-B7418912A4E9}" dt="2023-12-28T16:27:59.281" v="175" actId="20577"/>
          <ac:spMkLst>
            <pc:docMk/>
            <pc:sldMk cId="3848950091" sldId="256"/>
            <ac:spMk id="2" creationId="{00000000-0000-0000-0000-000000000000}"/>
          </ac:spMkLst>
        </pc:spChg>
        <pc:spChg chg="del mod">
          <ac:chgData name="Justin Shaffer" userId="eee2ef64-3634-4afa-8935-968f58513e06" providerId="ADAL" clId="{3AB1D46F-615C-AF49-AFE4-B7418912A4E9}" dt="2023-12-28T16:42:47.107" v="176" actId="478"/>
          <ac:spMkLst>
            <pc:docMk/>
            <pc:sldMk cId="3848950091" sldId="256"/>
            <ac:spMk id="3" creationId="{00000000-0000-0000-0000-000000000000}"/>
          </ac:spMkLst>
        </pc:spChg>
        <pc:spChg chg="add del mod">
          <ac:chgData name="Justin Shaffer" userId="eee2ef64-3634-4afa-8935-968f58513e06" providerId="ADAL" clId="{3AB1D46F-615C-AF49-AFE4-B7418912A4E9}" dt="2023-12-28T16:42:48.175" v="177" actId="478"/>
          <ac:spMkLst>
            <pc:docMk/>
            <pc:sldMk cId="3848950091" sldId="256"/>
            <ac:spMk id="5" creationId="{C57593BE-985C-548C-7755-5C95E998C750}"/>
          </ac:spMkLst>
        </pc:spChg>
        <pc:picChg chg="add del mod">
          <ac:chgData name="Justin Shaffer" userId="eee2ef64-3634-4afa-8935-968f58513e06" providerId="ADAL" clId="{3AB1D46F-615C-AF49-AFE4-B7418912A4E9}" dt="2023-12-28T15:56:20.038" v="149" actId="478"/>
          <ac:picMkLst>
            <pc:docMk/>
            <pc:sldMk cId="3848950091" sldId="256"/>
            <ac:picMk id="4" creationId="{D1F50083-7939-9EEE-14AD-8660C7296592}"/>
          </ac:picMkLst>
        </pc:picChg>
        <pc:picChg chg="del">
          <ac:chgData name="Justin Shaffer" userId="eee2ef64-3634-4afa-8935-968f58513e06" providerId="ADAL" clId="{3AB1D46F-615C-AF49-AFE4-B7418912A4E9}" dt="2023-12-27T13:52:58.895" v="0" actId="478"/>
          <ac:picMkLst>
            <pc:docMk/>
            <pc:sldMk cId="3848950091" sldId="256"/>
            <ac:picMk id="1026" creationId="{A6050C7A-84E6-2F22-07EE-215B39F08748}"/>
          </ac:picMkLst>
        </pc:picChg>
        <pc:picChg chg="add mod">
          <ac:chgData name="Justin Shaffer" userId="eee2ef64-3634-4afa-8935-968f58513e06" providerId="ADAL" clId="{3AB1D46F-615C-AF49-AFE4-B7418912A4E9}" dt="2023-12-28T15:57:44.681" v="154" actId="1076"/>
          <ac:picMkLst>
            <pc:docMk/>
            <pc:sldMk cId="3848950091" sldId="256"/>
            <ac:picMk id="1028" creationId="{006B7808-577F-EDEE-36CC-4E9318E8A578}"/>
          </ac:picMkLst>
        </pc:picChg>
      </pc:sldChg>
      <pc:sldChg chg="modSp mod">
        <pc:chgData name="Justin Shaffer" userId="eee2ef64-3634-4afa-8935-968f58513e06" providerId="ADAL" clId="{3AB1D46F-615C-AF49-AFE4-B7418912A4E9}" dt="2024-01-11T13:54:09.874" v="3550" actId="20577"/>
        <pc:sldMkLst>
          <pc:docMk/>
          <pc:sldMk cId="4039541265" sldId="257"/>
        </pc:sldMkLst>
        <pc:spChg chg="mod">
          <ac:chgData name="Justin Shaffer" userId="eee2ef64-3634-4afa-8935-968f58513e06" providerId="ADAL" clId="{3AB1D46F-615C-AF49-AFE4-B7418912A4E9}" dt="2024-01-11T13:54:09.874" v="3550" actId="20577"/>
          <ac:spMkLst>
            <pc:docMk/>
            <pc:sldMk cId="4039541265" sldId="257"/>
            <ac:spMk id="3" creationId="{00000000-0000-0000-0000-000000000000}"/>
          </ac:spMkLst>
        </pc:spChg>
      </pc:sldChg>
      <pc:sldChg chg="addSp delSp modSp mod ord">
        <pc:chgData name="Justin Shaffer" userId="eee2ef64-3634-4afa-8935-968f58513e06" providerId="ADAL" clId="{3AB1D46F-615C-AF49-AFE4-B7418912A4E9}" dt="2024-01-11T18:26:28.479" v="3863"/>
        <pc:sldMkLst>
          <pc:docMk/>
          <pc:sldMk cId="320677607" sldId="258"/>
        </pc:sldMkLst>
        <pc:spChg chg="mod">
          <ac:chgData name="Justin Shaffer" userId="eee2ef64-3634-4afa-8935-968f58513e06" providerId="ADAL" clId="{3AB1D46F-615C-AF49-AFE4-B7418912A4E9}" dt="2024-01-11T18:26:26.457" v="3861" actId="20577"/>
          <ac:spMkLst>
            <pc:docMk/>
            <pc:sldMk cId="320677607" sldId="258"/>
            <ac:spMk id="2" creationId="{8D5A01EF-A635-05F9-A9A1-2A894DB65038}"/>
          </ac:spMkLst>
        </pc:spChg>
        <pc:spChg chg="add mod">
          <ac:chgData name="Justin Shaffer" userId="eee2ef64-3634-4afa-8935-968f58513e06" providerId="ADAL" clId="{3AB1D46F-615C-AF49-AFE4-B7418912A4E9}" dt="2024-01-11T18:26:18.300" v="3855" actId="1076"/>
          <ac:spMkLst>
            <pc:docMk/>
            <pc:sldMk cId="320677607" sldId="258"/>
            <ac:spMk id="3" creationId="{4339577A-F9CB-D8F5-F360-9E5B89D04F33}"/>
          </ac:spMkLst>
        </pc:spChg>
        <pc:spChg chg="del">
          <ac:chgData name="Justin Shaffer" userId="eee2ef64-3634-4afa-8935-968f58513e06" providerId="ADAL" clId="{3AB1D46F-615C-AF49-AFE4-B7418912A4E9}" dt="2023-12-28T17:30:41.069" v="209" actId="478"/>
          <ac:spMkLst>
            <pc:docMk/>
            <pc:sldMk cId="320677607" sldId="258"/>
            <ac:spMk id="3" creationId="{DCC2B0B1-7CE3-1540-EB66-E0497BAFC777}"/>
          </ac:spMkLst>
        </pc:spChg>
        <pc:spChg chg="add mod">
          <ac:chgData name="Justin Shaffer" userId="eee2ef64-3634-4afa-8935-968f58513e06" providerId="ADAL" clId="{3AB1D46F-615C-AF49-AFE4-B7418912A4E9}" dt="2024-01-11T18:26:10.454" v="3827" actId="20577"/>
          <ac:spMkLst>
            <pc:docMk/>
            <pc:sldMk cId="320677607" sldId="258"/>
            <ac:spMk id="4" creationId="{3C1167E4-37DB-EF95-AF34-624290653E30}"/>
          </ac:spMkLst>
        </pc:spChg>
        <pc:spChg chg="add del mod">
          <ac:chgData name="Justin Shaffer" userId="eee2ef64-3634-4afa-8935-968f58513e06" providerId="ADAL" clId="{3AB1D46F-615C-AF49-AFE4-B7418912A4E9}" dt="2024-01-11T18:26:28.479" v="3863"/>
          <ac:spMkLst>
            <pc:docMk/>
            <pc:sldMk cId="320677607" sldId="258"/>
            <ac:spMk id="5" creationId="{0304BE2D-E5A1-B827-6368-749DB883723C}"/>
          </ac:spMkLst>
        </pc:spChg>
      </pc:sldChg>
      <pc:sldChg chg="addSp delSp modSp new mod modAnim">
        <pc:chgData name="Justin Shaffer" userId="eee2ef64-3634-4afa-8935-968f58513e06" providerId="ADAL" clId="{3AB1D46F-615C-AF49-AFE4-B7418912A4E9}" dt="2024-01-14T15:19:08.066" v="4715"/>
        <pc:sldMkLst>
          <pc:docMk/>
          <pc:sldMk cId="1312304281" sldId="259"/>
        </pc:sldMkLst>
        <pc:spChg chg="del">
          <ac:chgData name="Justin Shaffer" userId="eee2ef64-3634-4afa-8935-968f58513e06" providerId="ADAL" clId="{3AB1D46F-615C-AF49-AFE4-B7418912A4E9}" dt="2023-12-28T17:30:28.761" v="180" actId="478"/>
          <ac:spMkLst>
            <pc:docMk/>
            <pc:sldMk cId="1312304281" sldId="259"/>
            <ac:spMk id="2" creationId="{7E28E02B-80ED-9663-208B-2BE4B17F287E}"/>
          </ac:spMkLst>
        </pc:spChg>
        <pc:spChg chg="add mod">
          <ac:chgData name="Justin Shaffer" userId="eee2ef64-3634-4afa-8935-968f58513e06" providerId="ADAL" clId="{3AB1D46F-615C-AF49-AFE4-B7418912A4E9}" dt="2024-01-14T15:18:51.545" v="4708" actId="1076"/>
          <ac:spMkLst>
            <pc:docMk/>
            <pc:sldMk cId="1312304281" sldId="259"/>
            <ac:spMk id="2" creationId="{E6F21019-6707-DA2A-9FE5-7E8EE9472CB3}"/>
          </ac:spMkLst>
        </pc:spChg>
        <pc:spChg chg="add mod">
          <ac:chgData name="Justin Shaffer" userId="eee2ef64-3634-4afa-8935-968f58513e06" providerId="ADAL" clId="{3AB1D46F-615C-AF49-AFE4-B7418912A4E9}" dt="2024-01-14T15:18:21.301" v="4697" actId="207"/>
          <ac:spMkLst>
            <pc:docMk/>
            <pc:sldMk cId="1312304281" sldId="259"/>
            <ac:spMk id="3" creationId="{5E9D8630-7CC1-E9C2-3EA0-EBC02393DF63}"/>
          </ac:spMkLst>
        </pc:spChg>
        <pc:spChg chg="del">
          <ac:chgData name="Justin Shaffer" userId="eee2ef64-3634-4afa-8935-968f58513e06" providerId="ADAL" clId="{3AB1D46F-615C-AF49-AFE4-B7418912A4E9}" dt="2023-12-28T17:30:28.054" v="179" actId="478"/>
          <ac:spMkLst>
            <pc:docMk/>
            <pc:sldMk cId="1312304281" sldId="259"/>
            <ac:spMk id="3" creationId="{70441666-1E6C-FD9D-9994-87BD91FE3A13}"/>
          </ac:spMkLst>
        </pc:spChg>
        <pc:spChg chg="add mod">
          <ac:chgData name="Justin Shaffer" userId="eee2ef64-3634-4afa-8935-968f58513e06" providerId="ADAL" clId="{3AB1D46F-615C-AF49-AFE4-B7418912A4E9}" dt="2024-01-14T15:18:47.252" v="4707" actId="1076"/>
          <ac:spMkLst>
            <pc:docMk/>
            <pc:sldMk cId="1312304281" sldId="259"/>
            <ac:spMk id="5" creationId="{14B6D9C9-F81E-2998-92C3-C81DA7DFDF80}"/>
          </ac:spMkLst>
        </pc:spChg>
        <pc:spChg chg="add mod">
          <ac:chgData name="Justin Shaffer" userId="eee2ef64-3634-4afa-8935-968f58513e06" providerId="ADAL" clId="{3AB1D46F-615C-AF49-AFE4-B7418912A4E9}" dt="2024-01-14T15:18:21.301" v="4697" actId="207"/>
          <ac:spMkLst>
            <pc:docMk/>
            <pc:sldMk cId="1312304281" sldId="259"/>
            <ac:spMk id="6" creationId="{3B6262F5-3623-4E0E-44BE-5A36768F0F1E}"/>
          </ac:spMkLst>
        </pc:spChg>
        <pc:spChg chg="add mod">
          <ac:chgData name="Justin Shaffer" userId="eee2ef64-3634-4afa-8935-968f58513e06" providerId="ADAL" clId="{3AB1D46F-615C-AF49-AFE4-B7418912A4E9}" dt="2024-01-14T15:18:36.852" v="4701" actId="207"/>
          <ac:spMkLst>
            <pc:docMk/>
            <pc:sldMk cId="1312304281" sldId="259"/>
            <ac:spMk id="7" creationId="{F5B35F57-4DF6-0F82-331B-CFA1044344A2}"/>
          </ac:spMkLst>
        </pc:spChg>
        <pc:spChg chg="add mod">
          <ac:chgData name="Justin Shaffer" userId="eee2ef64-3634-4afa-8935-968f58513e06" providerId="ADAL" clId="{3AB1D46F-615C-AF49-AFE4-B7418912A4E9}" dt="2024-01-14T15:18:40.648" v="4703" actId="1076"/>
          <ac:spMkLst>
            <pc:docMk/>
            <pc:sldMk cId="1312304281" sldId="259"/>
            <ac:spMk id="8" creationId="{955E21C2-D9AF-8C44-AB75-FF88F61923C4}"/>
          </ac:spMkLst>
        </pc:spChg>
        <pc:spChg chg="add mod">
          <ac:chgData name="Justin Shaffer" userId="eee2ef64-3634-4afa-8935-968f58513e06" providerId="ADAL" clId="{3AB1D46F-615C-AF49-AFE4-B7418912A4E9}" dt="2024-01-14T15:18:44.700" v="4706" actId="14100"/>
          <ac:spMkLst>
            <pc:docMk/>
            <pc:sldMk cId="1312304281" sldId="259"/>
            <ac:spMk id="9" creationId="{0BB963AC-8CB4-C28F-B6A6-44CF11A46BC1}"/>
          </ac:spMkLst>
        </pc:spChg>
        <pc:picChg chg="add mod">
          <ac:chgData name="Justin Shaffer" userId="eee2ef64-3634-4afa-8935-968f58513e06" providerId="ADAL" clId="{3AB1D46F-615C-AF49-AFE4-B7418912A4E9}" dt="2023-12-28T17:30:31.597" v="183" actId="14100"/>
          <ac:picMkLst>
            <pc:docMk/>
            <pc:sldMk cId="1312304281" sldId="259"/>
            <ac:picMk id="4" creationId="{510FAC69-9FF7-C8D6-C606-4A7F6882D31D}"/>
          </ac:picMkLst>
        </pc:picChg>
      </pc:sldChg>
      <pc:sldChg chg="addSp delSp modSp new del mod">
        <pc:chgData name="Justin Shaffer" userId="eee2ef64-3634-4afa-8935-968f58513e06" providerId="ADAL" clId="{3AB1D46F-615C-AF49-AFE4-B7418912A4E9}" dt="2023-12-28T23:43:32.536" v="337" actId="2696"/>
        <pc:sldMkLst>
          <pc:docMk/>
          <pc:sldMk cId="1424240134" sldId="260"/>
        </pc:sldMkLst>
        <pc:spChg chg="del">
          <ac:chgData name="Justin Shaffer" userId="eee2ef64-3634-4afa-8935-968f58513e06" providerId="ADAL" clId="{3AB1D46F-615C-AF49-AFE4-B7418912A4E9}" dt="2023-12-28T23:06:49.209" v="239" actId="478"/>
          <ac:spMkLst>
            <pc:docMk/>
            <pc:sldMk cId="1424240134" sldId="260"/>
            <ac:spMk id="2" creationId="{1DD8DC96-92A7-3B9E-2493-1D0DBE9919B4}"/>
          </ac:spMkLst>
        </pc:spChg>
        <pc:spChg chg="del">
          <ac:chgData name="Justin Shaffer" userId="eee2ef64-3634-4afa-8935-968f58513e06" providerId="ADAL" clId="{3AB1D46F-615C-AF49-AFE4-B7418912A4E9}" dt="2023-12-28T23:06:48.068" v="238" actId="478"/>
          <ac:spMkLst>
            <pc:docMk/>
            <pc:sldMk cId="1424240134" sldId="260"/>
            <ac:spMk id="3" creationId="{4604C5C6-BC96-966C-0368-D8C0D87AD5A3}"/>
          </ac:spMkLst>
        </pc:spChg>
        <pc:spChg chg="add mod">
          <ac:chgData name="Justin Shaffer" userId="eee2ef64-3634-4afa-8935-968f58513e06" providerId="ADAL" clId="{3AB1D46F-615C-AF49-AFE4-B7418912A4E9}" dt="2023-12-28T23:06:54.730" v="243" actId="1076"/>
          <ac:spMkLst>
            <pc:docMk/>
            <pc:sldMk cId="1424240134" sldId="260"/>
            <ac:spMk id="5" creationId="{1518E58F-08CA-3083-BDD3-AAA5AE666E6B}"/>
          </ac:spMkLst>
        </pc:spChg>
        <pc:picChg chg="add mod">
          <ac:chgData name="Justin Shaffer" userId="eee2ef64-3634-4afa-8935-968f58513e06" providerId="ADAL" clId="{3AB1D46F-615C-AF49-AFE4-B7418912A4E9}" dt="2023-12-28T23:07:35.367" v="247" actId="1076"/>
          <ac:picMkLst>
            <pc:docMk/>
            <pc:sldMk cId="1424240134" sldId="260"/>
            <ac:picMk id="6" creationId="{5FB6F2DA-3520-A500-2072-9048B576DFD9}"/>
          </ac:picMkLst>
        </pc:picChg>
      </pc:sldChg>
      <pc:sldChg chg="addSp delSp modSp new mod ord">
        <pc:chgData name="Justin Shaffer" userId="eee2ef64-3634-4afa-8935-968f58513e06" providerId="ADAL" clId="{3AB1D46F-615C-AF49-AFE4-B7418912A4E9}" dt="2024-01-11T13:44:17.580" v="2708" actId="1076"/>
        <pc:sldMkLst>
          <pc:docMk/>
          <pc:sldMk cId="91901074" sldId="261"/>
        </pc:sldMkLst>
        <pc:spChg chg="del">
          <ac:chgData name="Justin Shaffer" userId="eee2ef64-3634-4afa-8935-968f58513e06" providerId="ADAL" clId="{3AB1D46F-615C-AF49-AFE4-B7418912A4E9}" dt="2023-12-28T23:09:53.187" v="250" actId="478"/>
          <ac:spMkLst>
            <pc:docMk/>
            <pc:sldMk cId="91901074" sldId="261"/>
            <ac:spMk id="2" creationId="{0740F06B-4E88-D26E-9AC2-642B200C26C8}"/>
          </ac:spMkLst>
        </pc:spChg>
        <pc:spChg chg="del">
          <ac:chgData name="Justin Shaffer" userId="eee2ef64-3634-4afa-8935-968f58513e06" providerId="ADAL" clId="{3AB1D46F-615C-AF49-AFE4-B7418912A4E9}" dt="2023-12-28T23:09:51.707" v="249" actId="478"/>
          <ac:spMkLst>
            <pc:docMk/>
            <pc:sldMk cId="91901074" sldId="261"/>
            <ac:spMk id="3" creationId="{D2552B9A-B0F6-EA23-253B-A992C9A67E6F}"/>
          </ac:spMkLst>
        </pc:spChg>
        <pc:spChg chg="add mod">
          <ac:chgData name="Justin Shaffer" userId="eee2ef64-3634-4afa-8935-968f58513e06" providerId="ADAL" clId="{3AB1D46F-615C-AF49-AFE4-B7418912A4E9}" dt="2023-12-28T23:09:56.227" v="253" actId="1076"/>
          <ac:spMkLst>
            <pc:docMk/>
            <pc:sldMk cId="91901074" sldId="261"/>
            <ac:spMk id="5" creationId="{0BA09948-9F41-5A99-5074-56BA299E0321}"/>
          </ac:spMkLst>
        </pc:spChg>
        <pc:picChg chg="add mod">
          <ac:chgData name="Justin Shaffer" userId="eee2ef64-3634-4afa-8935-968f58513e06" providerId="ADAL" clId="{3AB1D46F-615C-AF49-AFE4-B7418912A4E9}" dt="2024-01-11T13:44:17.580" v="2708" actId="1076"/>
          <ac:picMkLst>
            <pc:docMk/>
            <pc:sldMk cId="91901074" sldId="261"/>
            <ac:picMk id="6" creationId="{412CC500-896B-A7B4-FF49-EEA1A27769C7}"/>
          </ac:picMkLst>
        </pc:picChg>
      </pc:sldChg>
      <pc:sldChg chg="modSp new del mod">
        <pc:chgData name="Justin Shaffer" userId="eee2ef64-3634-4afa-8935-968f58513e06" providerId="ADAL" clId="{3AB1D46F-615C-AF49-AFE4-B7418912A4E9}" dt="2024-01-11T13:50:07.818" v="3075" actId="2696"/>
        <pc:sldMkLst>
          <pc:docMk/>
          <pc:sldMk cId="4034257613" sldId="262"/>
        </pc:sldMkLst>
        <pc:spChg chg="mod">
          <ac:chgData name="Justin Shaffer" userId="eee2ef64-3634-4afa-8935-968f58513e06" providerId="ADAL" clId="{3AB1D46F-615C-AF49-AFE4-B7418912A4E9}" dt="2023-12-28T23:42:39.238" v="272" actId="20577"/>
          <ac:spMkLst>
            <pc:docMk/>
            <pc:sldMk cId="4034257613" sldId="262"/>
            <ac:spMk id="2" creationId="{3AC8A743-7F99-1520-0E9E-E0698FD7A1E4}"/>
          </ac:spMkLst>
        </pc:spChg>
        <pc:spChg chg="mod">
          <ac:chgData name="Justin Shaffer" userId="eee2ef64-3634-4afa-8935-968f58513e06" providerId="ADAL" clId="{3AB1D46F-615C-AF49-AFE4-B7418912A4E9}" dt="2023-12-28T23:42:52.164" v="332" actId="20577"/>
          <ac:spMkLst>
            <pc:docMk/>
            <pc:sldMk cId="4034257613" sldId="262"/>
            <ac:spMk id="3" creationId="{2677AC17-4575-DEAB-D4F6-52B43C217AAB}"/>
          </ac:spMkLst>
        </pc:spChg>
      </pc:sldChg>
      <pc:sldChg chg="addSp delSp modSp new mod">
        <pc:chgData name="Justin Shaffer" userId="eee2ef64-3634-4afa-8935-968f58513e06" providerId="ADAL" clId="{3AB1D46F-615C-AF49-AFE4-B7418912A4E9}" dt="2024-01-11T18:28:26.847" v="3922"/>
        <pc:sldMkLst>
          <pc:docMk/>
          <pc:sldMk cId="1717804754" sldId="263"/>
        </pc:sldMkLst>
        <pc:spChg chg="mod">
          <ac:chgData name="Justin Shaffer" userId="eee2ef64-3634-4afa-8935-968f58513e06" providerId="ADAL" clId="{3AB1D46F-615C-AF49-AFE4-B7418912A4E9}" dt="2024-01-11T18:26:50.588" v="3893" actId="20577"/>
          <ac:spMkLst>
            <pc:docMk/>
            <pc:sldMk cId="1717804754" sldId="263"/>
            <ac:spMk id="2" creationId="{E0FE6387-E971-741C-38AD-0C9ADAD84E10}"/>
          </ac:spMkLst>
        </pc:spChg>
        <pc:spChg chg="del mod">
          <ac:chgData name="Justin Shaffer" userId="eee2ef64-3634-4afa-8935-968f58513e06" providerId="ADAL" clId="{3AB1D46F-615C-AF49-AFE4-B7418912A4E9}" dt="2024-01-11T18:27:10.029" v="3894" actId="478"/>
          <ac:spMkLst>
            <pc:docMk/>
            <pc:sldMk cId="1717804754" sldId="263"/>
            <ac:spMk id="3" creationId="{2797DB69-FAF2-0D62-6197-FE75E90EE2F8}"/>
          </ac:spMkLst>
        </pc:spChg>
        <pc:spChg chg="add del mod">
          <ac:chgData name="Justin Shaffer" userId="eee2ef64-3634-4afa-8935-968f58513e06" providerId="ADAL" clId="{3AB1D46F-615C-AF49-AFE4-B7418912A4E9}" dt="2024-01-11T18:28:26.847" v="3922"/>
          <ac:spMkLst>
            <pc:docMk/>
            <pc:sldMk cId="1717804754" sldId="263"/>
            <ac:spMk id="4" creationId="{9F2D9187-7472-B3E7-6DC6-95524E4C53FF}"/>
          </ac:spMkLst>
        </pc:spChg>
        <pc:spChg chg="add del mod">
          <ac:chgData name="Justin Shaffer" userId="eee2ef64-3634-4afa-8935-968f58513e06" providerId="ADAL" clId="{3AB1D46F-615C-AF49-AFE4-B7418912A4E9}" dt="2024-01-11T18:27:10.633" v="3895" actId="478"/>
          <ac:spMkLst>
            <pc:docMk/>
            <pc:sldMk cId="1717804754" sldId="263"/>
            <ac:spMk id="6" creationId="{6C409C50-A2AB-C3DD-D3AC-BA702A803A40}"/>
          </ac:spMkLst>
        </pc:spChg>
        <pc:spChg chg="add mod">
          <ac:chgData name="Justin Shaffer" userId="eee2ef64-3634-4afa-8935-968f58513e06" providerId="ADAL" clId="{3AB1D46F-615C-AF49-AFE4-B7418912A4E9}" dt="2024-01-11T18:28:00.846" v="3910" actId="1076"/>
          <ac:spMkLst>
            <pc:docMk/>
            <pc:sldMk cId="1717804754" sldId="263"/>
            <ac:spMk id="8" creationId="{9C31A17C-E5C3-BCC0-5494-8A86DF015B8C}"/>
          </ac:spMkLst>
        </pc:spChg>
        <pc:spChg chg="add mod">
          <ac:chgData name="Justin Shaffer" userId="eee2ef64-3634-4afa-8935-968f58513e06" providerId="ADAL" clId="{3AB1D46F-615C-AF49-AFE4-B7418912A4E9}" dt="2024-01-11T18:28:23.545" v="3920" actId="1076"/>
          <ac:spMkLst>
            <pc:docMk/>
            <pc:sldMk cId="1717804754" sldId="263"/>
            <ac:spMk id="10" creationId="{99EFB454-3A34-3B65-1194-11FD50B5FAF8}"/>
          </ac:spMkLst>
        </pc:spChg>
        <pc:spChg chg="add mod">
          <ac:chgData name="Justin Shaffer" userId="eee2ef64-3634-4afa-8935-968f58513e06" providerId="ADAL" clId="{3AB1D46F-615C-AF49-AFE4-B7418912A4E9}" dt="2024-01-11T18:28:18.839" v="3917" actId="1076"/>
          <ac:spMkLst>
            <pc:docMk/>
            <pc:sldMk cId="1717804754" sldId="263"/>
            <ac:spMk id="14" creationId="{0A42A10B-5B07-A15F-4382-29039EBC2DEB}"/>
          </ac:spMkLst>
        </pc:spChg>
        <pc:picChg chg="add mod">
          <ac:chgData name="Justin Shaffer" userId="eee2ef64-3634-4afa-8935-968f58513e06" providerId="ADAL" clId="{3AB1D46F-615C-AF49-AFE4-B7418912A4E9}" dt="2024-01-11T18:28:21.696" v="3919" actId="1076"/>
          <ac:picMkLst>
            <pc:docMk/>
            <pc:sldMk cId="1717804754" sldId="263"/>
            <ac:picMk id="11" creationId="{53606531-5D35-7F9C-3F70-D9E8376952A7}"/>
          </ac:picMkLst>
        </pc:picChg>
        <pc:picChg chg="add mod">
          <ac:chgData name="Justin Shaffer" userId="eee2ef64-3634-4afa-8935-968f58513e06" providerId="ADAL" clId="{3AB1D46F-615C-AF49-AFE4-B7418912A4E9}" dt="2024-01-11T18:28:12.371" v="3914" actId="14100"/>
          <ac:picMkLst>
            <pc:docMk/>
            <pc:sldMk cId="1717804754" sldId="263"/>
            <ac:picMk id="12" creationId="{00FCA6C8-E8D0-F53A-13A9-77E50A894DCD}"/>
          </ac:picMkLst>
        </pc:picChg>
        <pc:picChg chg="add mod">
          <ac:chgData name="Justin Shaffer" userId="eee2ef64-3634-4afa-8935-968f58513e06" providerId="ADAL" clId="{3AB1D46F-615C-AF49-AFE4-B7418912A4E9}" dt="2024-01-11T18:28:02.299" v="3911" actId="1076"/>
          <ac:picMkLst>
            <pc:docMk/>
            <pc:sldMk cId="1717804754" sldId="263"/>
            <ac:picMk id="4098" creationId="{BE5A09AD-3FDC-32B0-45C4-6BC7B9824719}"/>
          </ac:picMkLst>
        </pc:picChg>
      </pc:sldChg>
      <pc:sldChg chg="modSp new mod">
        <pc:chgData name="Justin Shaffer" userId="eee2ef64-3634-4afa-8935-968f58513e06" providerId="ADAL" clId="{3AB1D46F-615C-AF49-AFE4-B7418912A4E9}" dt="2024-01-11T13:55:09.130" v="3748" actId="20577"/>
        <pc:sldMkLst>
          <pc:docMk/>
          <pc:sldMk cId="3575799071" sldId="264"/>
        </pc:sldMkLst>
        <pc:spChg chg="mod">
          <ac:chgData name="Justin Shaffer" userId="eee2ef64-3634-4afa-8935-968f58513e06" providerId="ADAL" clId="{3AB1D46F-615C-AF49-AFE4-B7418912A4E9}" dt="2023-12-28T23:44:49.733" v="655" actId="20577"/>
          <ac:spMkLst>
            <pc:docMk/>
            <pc:sldMk cId="3575799071" sldId="264"/>
            <ac:spMk id="2" creationId="{F9011377-A6BA-B415-75A5-79263DDF17BC}"/>
          </ac:spMkLst>
        </pc:spChg>
        <pc:spChg chg="mod">
          <ac:chgData name="Justin Shaffer" userId="eee2ef64-3634-4afa-8935-968f58513e06" providerId="ADAL" clId="{3AB1D46F-615C-AF49-AFE4-B7418912A4E9}" dt="2024-01-11T13:55:09.130" v="3748" actId="20577"/>
          <ac:spMkLst>
            <pc:docMk/>
            <pc:sldMk cId="3575799071" sldId="264"/>
            <ac:spMk id="3" creationId="{D2A89366-9174-301C-3E12-174E576051A5}"/>
          </ac:spMkLst>
        </pc:spChg>
      </pc:sldChg>
      <pc:sldChg chg="modSp new mod">
        <pc:chgData name="Justin Shaffer" userId="eee2ef64-3634-4afa-8935-968f58513e06" providerId="ADAL" clId="{3AB1D46F-615C-AF49-AFE4-B7418912A4E9}" dt="2024-01-11T04:16:50.028" v="1178" actId="20577"/>
        <pc:sldMkLst>
          <pc:docMk/>
          <pc:sldMk cId="2386322933" sldId="265"/>
        </pc:sldMkLst>
        <pc:spChg chg="mod">
          <ac:chgData name="Justin Shaffer" userId="eee2ef64-3634-4afa-8935-968f58513e06" providerId="ADAL" clId="{3AB1D46F-615C-AF49-AFE4-B7418912A4E9}" dt="2024-01-01T00:40:40.026" v="1028" actId="20577"/>
          <ac:spMkLst>
            <pc:docMk/>
            <pc:sldMk cId="2386322933" sldId="265"/>
            <ac:spMk id="2" creationId="{D0FFA94C-69BB-BF0B-2106-391CC6BB5DA6}"/>
          </ac:spMkLst>
        </pc:spChg>
        <pc:spChg chg="mod">
          <ac:chgData name="Justin Shaffer" userId="eee2ef64-3634-4afa-8935-968f58513e06" providerId="ADAL" clId="{3AB1D46F-615C-AF49-AFE4-B7418912A4E9}" dt="2024-01-11T04:16:50.028" v="1178" actId="20577"/>
          <ac:spMkLst>
            <pc:docMk/>
            <pc:sldMk cId="2386322933" sldId="265"/>
            <ac:spMk id="3" creationId="{D37A6E81-675E-B809-0631-61B69EC35081}"/>
          </ac:spMkLst>
        </pc:spChg>
      </pc:sldChg>
      <pc:sldChg chg="modSp new del mod">
        <pc:chgData name="Justin Shaffer" userId="eee2ef64-3634-4afa-8935-968f58513e06" providerId="ADAL" clId="{3AB1D46F-615C-AF49-AFE4-B7418912A4E9}" dt="2024-01-11T04:30:55.187" v="2446" actId="2696"/>
        <pc:sldMkLst>
          <pc:docMk/>
          <pc:sldMk cId="1632090791" sldId="266"/>
        </pc:sldMkLst>
        <pc:spChg chg="mod">
          <ac:chgData name="Justin Shaffer" userId="eee2ef64-3634-4afa-8935-968f58513e06" providerId="ADAL" clId="{3AB1D46F-615C-AF49-AFE4-B7418912A4E9}" dt="2024-01-01T00:49:46.301" v="1045" actId="20577"/>
          <ac:spMkLst>
            <pc:docMk/>
            <pc:sldMk cId="1632090791" sldId="266"/>
            <ac:spMk id="2" creationId="{F3F5B3A5-3C6A-6423-0683-D36C55EC38AE}"/>
          </ac:spMkLst>
        </pc:spChg>
        <pc:spChg chg="mod">
          <ac:chgData name="Justin Shaffer" userId="eee2ef64-3634-4afa-8935-968f58513e06" providerId="ADAL" clId="{3AB1D46F-615C-AF49-AFE4-B7418912A4E9}" dt="2024-01-01T00:50:06.830" v="1125" actId="20577"/>
          <ac:spMkLst>
            <pc:docMk/>
            <pc:sldMk cId="1632090791" sldId="266"/>
            <ac:spMk id="3" creationId="{C0D64529-FCCF-EA8E-B486-87B06ED6CC85}"/>
          </ac:spMkLst>
        </pc:spChg>
      </pc:sldChg>
      <pc:sldChg chg="addSp delSp modSp new mod modAnim">
        <pc:chgData name="Justin Shaffer" userId="eee2ef64-3634-4afa-8935-968f58513e06" providerId="ADAL" clId="{3AB1D46F-615C-AF49-AFE4-B7418912A4E9}" dt="2024-01-11T04:30:38.735" v="2434"/>
        <pc:sldMkLst>
          <pc:docMk/>
          <pc:sldMk cId="878741448" sldId="267"/>
        </pc:sldMkLst>
        <pc:spChg chg="mod">
          <ac:chgData name="Justin Shaffer" userId="eee2ef64-3634-4afa-8935-968f58513e06" providerId="ADAL" clId="{3AB1D46F-615C-AF49-AFE4-B7418912A4E9}" dt="2024-01-11T04:22:18.767" v="1862" actId="14100"/>
          <ac:spMkLst>
            <pc:docMk/>
            <pc:sldMk cId="878741448" sldId="267"/>
            <ac:spMk id="2" creationId="{F0D159FE-3573-441D-741C-A60928DE288C}"/>
          </ac:spMkLst>
        </pc:spChg>
        <pc:spChg chg="mod">
          <ac:chgData name="Justin Shaffer" userId="eee2ef64-3634-4afa-8935-968f58513e06" providerId="ADAL" clId="{3AB1D46F-615C-AF49-AFE4-B7418912A4E9}" dt="2024-01-11T04:28:58.541" v="2210" actId="20577"/>
          <ac:spMkLst>
            <pc:docMk/>
            <pc:sldMk cId="878741448" sldId="267"/>
            <ac:spMk id="3" creationId="{33323848-9E42-3B96-445D-15FEE0E171D9}"/>
          </ac:spMkLst>
        </pc:spChg>
        <pc:spChg chg="add del mod">
          <ac:chgData name="Justin Shaffer" userId="eee2ef64-3634-4afa-8935-968f58513e06" providerId="ADAL" clId="{3AB1D46F-615C-AF49-AFE4-B7418912A4E9}" dt="2024-01-11T04:29:00.323" v="2212"/>
          <ac:spMkLst>
            <pc:docMk/>
            <pc:sldMk cId="878741448" sldId="267"/>
            <ac:spMk id="4" creationId="{33AD9DBE-77DF-3520-AF9E-51DE2ABB9A5C}"/>
          </ac:spMkLst>
        </pc:spChg>
        <pc:spChg chg="add mod">
          <ac:chgData name="Justin Shaffer" userId="eee2ef64-3634-4afa-8935-968f58513e06" providerId="ADAL" clId="{3AB1D46F-615C-AF49-AFE4-B7418912A4E9}" dt="2024-01-11T04:30:37.211" v="2433" actId="20577"/>
          <ac:spMkLst>
            <pc:docMk/>
            <pc:sldMk cId="878741448" sldId="267"/>
            <ac:spMk id="5" creationId="{3CC9B85B-FE92-DBC3-6B52-D6B4CBFA619A}"/>
          </ac:spMkLst>
        </pc:spChg>
      </pc:sldChg>
      <pc:sldChg chg="addSp modSp new del mod">
        <pc:chgData name="Justin Shaffer" userId="eee2ef64-3634-4afa-8935-968f58513e06" providerId="ADAL" clId="{3AB1D46F-615C-AF49-AFE4-B7418912A4E9}" dt="2024-01-11T04:21:22.481" v="1787" actId="2696"/>
        <pc:sldMkLst>
          <pc:docMk/>
          <pc:sldMk cId="3537516228" sldId="268"/>
        </pc:sldMkLst>
        <pc:spChg chg="mod">
          <ac:chgData name="Justin Shaffer" userId="eee2ef64-3634-4afa-8935-968f58513e06" providerId="ADAL" clId="{3AB1D46F-615C-AF49-AFE4-B7418912A4E9}" dt="2024-01-11T04:19:45.903" v="1534" actId="1076"/>
          <ac:spMkLst>
            <pc:docMk/>
            <pc:sldMk cId="3537516228" sldId="268"/>
            <ac:spMk id="2" creationId="{153F8F34-7C5F-2A15-D96F-E290A4EE8EDA}"/>
          </ac:spMkLst>
        </pc:spChg>
        <pc:spChg chg="mod">
          <ac:chgData name="Justin Shaffer" userId="eee2ef64-3634-4afa-8935-968f58513e06" providerId="ADAL" clId="{3AB1D46F-615C-AF49-AFE4-B7418912A4E9}" dt="2024-01-11T04:19:28.830" v="1528" actId="20577"/>
          <ac:spMkLst>
            <pc:docMk/>
            <pc:sldMk cId="3537516228" sldId="268"/>
            <ac:spMk id="3" creationId="{D3818C78-D6D8-5F58-E94A-080E471B1BD5}"/>
          </ac:spMkLst>
        </pc:spChg>
        <pc:spChg chg="add mod">
          <ac:chgData name="Justin Shaffer" userId="eee2ef64-3634-4afa-8935-968f58513e06" providerId="ADAL" clId="{3AB1D46F-615C-AF49-AFE4-B7418912A4E9}" dt="2024-01-11T04:19:37.035" v="1531" actId="14100"/>
          <ac:spMkLst>
            <pc:docMk/>
            <pc:sldMk cId="3537516228" sldId="268"/>
            <ac:spMk id="4" creationId="{C4564931-DF17-970D-2AF8-6EB416D7EECC}"/>
          </ac:spMkLst>
        </pc:spChg>
      </pc:sldChg>
      <pc:sldChg chg="addSp delSp modSp new mod delAnim modAnim">
        <pc:chgData name="Justin Shaffer" userId="eee2ef64-3634-4afa-8935-968f58513e06" providerId="ADAL" clId="{3AB1D46F-615C-AF49-AFE4-B7418912A4E9}" dt="2024-01-11T13:40:37.969" v="2582"/>
        <pc:sldMkLst>
          <pc:docMk/>
          <pc:sldMk cId="488960031" sldId="269"/>
        </pc:sldMkLst>
        <pc:spChg chg="mod">
          <ac:chgData name="Justin Shaffer" userId="eee2ef64-3634-4afa-8935-968f58513e06" providerId="ADAL" clId="{3AB1D46F-615C-AF49-AFE4-B7418912A4E9}" dt="2024-01-11T04:20:13.561" v="1559" actId="5793"/>
          <ac:spMkLst>
            <pc:docMk/>
            <pc:sldMk cId="488960031" sldId="269"/>
            <ac:spMk id="2" creationId="{B15FAA76-C7E8-7AAD-E687-F7ACCA9874FC}"/>
          </ac:spMkLst>
        </pc:spChg>
        <pc:spChg chg="mod">
          <ac:chgData name="Justin Shaffer" userId="eee2ef64-3634-4afa-8935-968f58513e06" providerId="ADAL" clId="{3AB1D46F-615C-AF49-AFE4-B7418912A4E9}" dt="2024-01-11T13:40:29.888" v="2578" actId="20577"/>
          <ac:spMkLst>
            <pc:docMk/>
            <pc:sldMk cId="488960031" sldId="269"/>
            <ac:spMk id="3" creationId="{0B82296D-E91F-515C-EB6A-34A86EE154B8}"/>
          </ac:spMkLst>
        </pc:spChg>
        <pc:spChg chg="add del mod">
          <ac:chgData name="Justin Shaffer" userId="eee2ef64-3634-4afa-8935-968f58513e06" providerId="ADAL" clId="{3AB1D46F-615C-AF49-AFE4-B7418912A4E9}" dt="2024-01-11T13:40:11.742" v="2504" actId="478"/>
          <ac:spMkLst>
            <pc:docMk/>
            <pc:sldMk cId="488960031" sldId="269"/>
            <ac:spMk id="6" creationId="{BF927C3E-BDC7-F910-A927-B59F40DB022C}"/>
          </ac:spMkLst>
        </pc:spChg>
        <pc:spChg chg="add mod">
          <ac:chgData name="Justin Shaffer" userId="eee2ef64-3634-4afa-8935-968f58513e06" providerId="ADAL" clId="{3AB1D46F-615C-AF49-AFE4-B7418912A4E9}" dt="2024-01-11T13:40:35.304" v="2580" actId="1076"/>
          <ac:spMkLst>
            <pc:docMk/>
            <pc:sldMk cId="488960031" sldId="269"/>
            <ac:spMk id="7" creationId="{EBB0DD46-F0A3-2951-931D-BEDF318C7279}"/>
          </ac:spMkLst>
        </pc:spChg>
        <pc:picChg chg="add del mod">
          <ac:chgData name="Justin Shaffer" userId="eee2ef64-3634-4afa-8935-968f58513e06" providerId="ADAL" clId="{3AB1D46F-615C-AF49-AFE4-B7418912A4E9}" dt="2024-01-11T04:21:39.781" v="1790" actId="478"/>
          <ac:picMkLst>
            <pc:docMk/>
            <pc:sldMk cId="488960031" sldId="269"/>
            <ac:picMk id="4" creationId="{EE49034F-E325-0CD1-E7D5-319E231BD4FD}"/>
          </ac:picMkLst>
        </pc:picChg>
        <pc:picChg chg="add mod">
          <ac:chgData name="Justin Shaffer" userId="eee2ef64-3634-4afa-8935-968f58513e06" providerId="ADAL" clId="{3AB1D46F-615C-AF49-AFE4-B7418912A4E9}" dt="2024-01-11T13:40:36.351" v="2581" actId="1076"/>
          <ac:picMkLst>
            <pc:docMk/>
            <pc:sldMk cId="488960031" sldId="269"/>
            <ac:picMk id="5" creationId="{79F98E75-4C40-D258-2C04-8A8EFEBF0185}"/>
          </ac:picMkLst>
        </pc:picChg>
      </pc:sldChg>
      <pc:sldChg chg="addSp delSp modSp new mod delAnim modAnim">
        <pc:chgData name="Justin Shaffer" userId="eee2ef64-3634-4afa-8935-968f58513e06" providerId="ADAL" clId="{3AB1D46F-615C-AF49-AFE4-B7418912A4E9}" dt="2024-01-15T13:44:49.776" v="4744" actId="1076"/>
        <pc:sldMkLst>
          <pc:docMk/>
          <pc:sldMk cId="210401583" sldId="270"/>
        </pc:sldMkLst>
        <pc:spChg chg="mod">
          <ac:chgData name="Justin Shaffer" userId="eee2ef64-3634-4afa-8935-968f58513e06" providerId="ADAL" clId="{3AB1D46F-615C-AF49-AFE4-B7418912A4E9}" dt="2024-01-11T04:20:36.239" v="1654" actId="20577"/>
          <ac:spMkLst>
            <pc:docMk/>
            <pc:sldMk cId="210401583" sldId="270"/>
            <ac:spMk id="2" creationId="{2C892071-AAD8-0AC9-74A8-494D1E4F338B}"/>
          </ac:spMkLst>
        </pc:spChg>
        <pc:spChg chg="del mod">
          <ac:chgData name="Justin Shaffer" userId="eee2ef64-3634-4afa-8935-968f58513e06" providerId="ADAL" clId="{3AB1D46F-615C-AF49-AFE4-B7418912A4E9}" dt="2024-01-15T13:44:20.758" v="4716" actId="478"/>
          <ac:spMkLst>
            <pc:docMk/>
            <pc:sldMk cId="210401583" sldId="270"/>
            <ac:spMk id="3" creationId="{2AB6B527-D334-D532-718F-ADEA9CF359AB}"/>
          </ac:spMkLst>
        </pc:spChg>
        <pc:spChg chg="add del mod">
          <ac:chgData name="Justin Shaffer" userId="eee2ef64-3634-4afa-8935-968f58513e06" providerId="ADAL" clId="{3AB1D46F-615C-AF49-AFE4-B7418912A4E9}" dt="2024-01-15T13:44:24.086" v="4718" actId="478"/>
          <ac:spMkLst>
            <pc:docMk/>
            <pc:sldMk cId="210401583" sldId="270"/>
            <ac:spMk id="5" creationId="{040A3103-63F5-56E4-5184-D00F9B01FED6}"/>
          </ac:spMkLst>
        </pc:spChg>
        <pc:spChg chg="add del mod">
          <ac:chgData name="Justin Shaffer" userId="eee2ef64-3634-4afa-8935-968f58513e06" providerId="ADAL" clId="{3AB1D46F-615C-AF49-AFE4-B7418912A4E9}" dt="2024-01-15T13:44:21.499" v="4717" actId="478"/>
          <ac:spMkLst>
            <pc:docMk/>
            <pc:sldMk cId="210401583" sldId="270"/>
            <ac:spMk id="7" creationId="{DF655EFD-96B1-0B0E-CE62-159AF292D33A}"/>
          </ac:spMkLst>
        </pc:spChg>
        <pc:spChg chg="add mod">
          <ac:chgData name="Justin Shaffer" userId="eee2ef64-3634-4afa-8935-968f58513e06" providerId="ADAL" clId="{3AB1D46F-615C-AF49-AFE4-B7418912A4E9}" dt="2024-01-15T13:44:45.177" v="4742" actId="1076"/>
          <ac:spMkLst>
            <pc:docMk/>
            <pc:sldMk cId="210401583" sldId="270"/>
            <ac:spMk id="8" creationId="{4EB86827-41CF-710C-4EC9-7C9F553F5C3A}"/>
          </ac:spMkLst>
        </pc:spChg>
        <pc:picChg chg="add mod">
          <ac:chgData name="Justin Shaffer" userId="eee2ef64-3634-4afa-8935-968f58513e06" providerId="ADAL" clId="{3AB1D46F-615C-AF49-AFE4-B7418912A4E9}" dt="2024-01-15T13:44:49.776" v="4744" actId="1076"/>
          <ac:picMkLst>
            <pc:docMk/>
            <pc:sldMk cId="210401583" sldId="270"/>
            <ac:picMk id="4" creationId="{C4CA951E-BEBC-E23E-87D4-CFD362C3C1B8}"/>
          </ac:picMkLst>
        </pc:picChg>
      </pc:sldChg>
      <pc:sldChg chg="addSp delSp modSp new mod">
        <pc:chgData name="Justin Shaffer" userId="eee2ef64-3634-4afa-8935-968f58513e06" providerId="ADAL" clId="{3AB1D46F-615C-AF49-AFE4-B7418912A4E9}" dt="2024-01-11T04:22:01.569" v="1798" actId="14100"/>
        <pc:sldMkLst>
          <pc:docMk/>
          <pc:sldMk cId="809368660" sldId="271"/>
        </pc:sldMkLst>
        <pc:spChg chg="del">
          <ac:chgData name="Justin Shaffer" userId="eee2ef64-3634-4afa-8935-968f58513e06" providerId="ADAL" clId="{3AB1D46F-615C-AF49-AFE4-B7418912A4E9}" dt="2024-01-11T04:21:48.160" v="1795" actId="478"/>
          <ac:spMkLst>
            <pc:docMk/>
            <pc:sldMk cId="809368660" sldId="271"/>
            <ac:spMk id="2" creationId="{4C691101-C4F9-032C-EF41-66AE045E8225}"/>
          </ac:spMkLst>
        </pc:spChg>
        <pc:spChg chg="del">
          <ac:chgData name="Justin Shaffer" userId="eee2ef64-3634-4afa-8935-968f58513e06" providerId="ADAL" clId="{3AB1D46F-615C-AF49-AFE4-B7418912A4E9}" dt="2024-01-11T04:21:46.858" v="1794" actId="478"/>
          <ac:spMkLst>
            <pc:docMk/>
            <pc:sldMk cId="809368660" sldId="271"/>
            <ac:spMk id="3" creationId="{F9241309-BE9C-C7B1-35A3-5A7131255F1C}"/>
          </ac:spMkLst>
        </pc:spChg>
        <pc:picChg chg="add mod">
          <ac:chgData name="Justin Shaffer" userId="eee2ef64-3634-4afa-8935-968f58513e06" providerId="ADAL" clId="{3AB1D46F-615C-AF49-AFE4-B7418912A4E9}" dt="2024-01-11T04:22:01.569" v="1798" actId="14100"/>
          <ac:picMkLst>
            <pc:docMk/>
            <pc:sldMk cId="809368660" sldId="271"/>
            <ac:picMk id="4" creationId="{51EF5FD9-2540-BB35-05A8-97F81AC9FD2C}"/>
          </ac:picMkLst>
        </pc:picChg>
      </pc:sldChg>
      <pc:sldChg chg="addSp modSp new mod ord modAnim">
        <pc:chgData name="Justin Shaffer" userId="eee2ef64-3634-4afa-8935-968f58513e06" providerId="ADAL" clId="{3AB1D46F-615C-AF49-AFE4-B7418912A4E9}" dt="2024-01-11T13:42:04.678" v="2634" actId="20578"/>
        <pc:sldMkLst>
          <pc:docMk/>
          <pc:sldMk cId="3130197795" sldId="272"/>
        </pc:sldMkLst>
        <pc:spChg chg="mod">
          <ac:chgData name="Justin Shaffer" userId="eee2ef64-3634-4afa-8935-968f58513e06" providerId="ADAL" clId="{3AB1D46F-615C-AF49-AFE4-B7418912A4E9}" dt="2024-01-11T04:30:04.986" v="2357" actId="1076"/>
          <ac:spMkLst>
            <pc:docMk/>
            <pc:sldMk cId="3130197795" sldId="272"/>
            <ac:spMk id="2" creationId="{E31C2771-58E1-2B43-B9EA-D25879856174}"/>
          </ac:spMkLst>
        </pc:spChg>
        <pc:spChg chg="mod">
          <ac:chgData name="Justin Shaffer" userId="eee2ef64-3634-4afa-8935-968f58513e06" providerId="ADAL" clId="{3AB1D46F-615C-AF49-AFE4-B7418912A4E9}" dt="2024-01-11T04:30:22.389" v="2429" actId="14100"/>
          <ac:spMkLst>
            <pc:docMk/>
            <pc:sldMk cId="3130197795" sldId="272"/>
            <ac:spMk id="3" creationId="{71DCEAAF-F1D9-7087-7D4B-A8E1BF579D12}"/>
          </ac:spMkLst>
        </pc:spChg>
        <pc:spChg chg="add mod">
          <ac:chgData name="Justin Shaffer" userId="eee2ef64-3634-4afa-8935-968f58513e06" providerId="ADAL" clId="{3AB1D46F-615C-AF49-AFE4-B7418912A4E9}" dt="2024-01-11T04:32:02.349" v="2472" actId="14100"/>
          <ac:spMkLst>
            <pc:docMk/>
            <pc:sldMk cId="3130197795" sldId="272"/>
            <ac:spMk id="4" creationId="{0DAF18FC-F14F-42E6-7CDE-CA12E88700D0}"/>
          </ac:spMkLst>
        </pc:spChg>
        <pc:picChg chg="add mod">
          <ac:chgData name="Justin Shaffer" userId="eee2ef64-3634-4afa-8935-968f58513e06" providerId="ADAL" clId="{3AB1D46F-615C-AF49-AFE4-B7418912A4E9}" dt="2024-01-11T04:32:09.866" v="2476" actId="1076"/>
          <ac:picMkLst>
            <pc:docMk/>
            <pc:sldMk cId="3130197795" sldId="272"/>
            <ac:picMk id="5" creationId="{AA048D08-FA84-FA7B-FA4D-1F774EEB188C}"/>
          </ac:picMkLst>
        </pc:picChg>
      </pc:sldChg>
      <pc:sldChg chg="addSp delSp modSp new mod modAnim">
        <pc:chgData name="Justin Shaffer" userId="eee2ef64-3634-4afa-8935-968f58513e06" providerId="ADAL" clId="{3AB1D46F-615C-AF49-AFE4-B7418912A4E9}" dt="2024-01-11T13:43:49.303" v="2704"/>
        <pc:sldMkLst>
          <pc:docMk/>
          <pc:sldMk cId="802928541" sldId="273"/>
        </pc:sldMkLst>
        <pc:spChg chg="mod">
          <ac:chgData name="Justin Shaffer" userId="eee2ef64-3634-4afa-8935-968f58513e06" providerId="ADAL" clId="{3AB1D46F-615C-AF49-AFE4-B7418912A4E9}" dt="2024-01-11T13:42:43.551" v="2639" actId="1076"/>
          <ac:spMkLst>
            <pc:docMk/>
            <pc:sldMk cId="802928541" sldId="273"/>
            <ac:spMk id="2" creationId="{FA873158-D511-E6BA-A24A-9B4F4968688C}"/>
          </ac:spMkLst>
        </pc:spChg>
        <pc:spChg chg="del mod">
          <ac:chgData name="Justin Shaffer" userId="eee2ef64-3634-4afa-8935-968f58513e06" providerId="ADAL" clId="{3AB1D46F-615C-AF49-AFE4-B7418912A4E9}" dt="2024-01-11T13:40:52.867" v="2630" actId="478"/>
          <ac:spMkLst>
            <pc:docMk/>
            <pc:sldMk cId="802928541" sldId="273"/>
            <ac:spMk id="3" creationId="{930C1B92-C54F-0DDD-364E-F636D061BBE1}"/>
          </ac:spMkLst>
        </pc:spChg>
        <pc:spChg chg="add mod">
          <ac:chgData name="Justin Shaffer" userId="eee2ef64-3634-4afa-8935-968f58513e06" providerId="ADAL" clId="{3AB1D46F-615C-AF49-AFE4-B7418912A4E9}" dt="2024-01-11T13:43:46.420" v="2703" actId="20577"/>
          <ac:spMkLst>
            <pc:docMk/>
            <pc:sldMk cId="802928541" sldId="273"/>
            <ac:spMk id="4" creationId="{2FFC6E32-62A0-82D3-7166-EFCA1D196BB4}"/>
          </ac:spMkLst>
        </pc:spChg>
        <pc:picChg chg="add mod">
          <ac:chgData name="Justin Shaffer" userId="eee2ef64-3634-4afa-8935-968f58513e06" providerId="ADAL" clId="{3AB1D46F-615C-AF49-AFE4-B7418912A4E9}" dt="2024-01-11T13:42:44.514" v="2640" actId="1076"/>
          <ac:picMkLst>
            <pc:docMk/>
            <pc:sldMk cId="802928541" sldId="273"/>
            <ac:picMk id="1026" creationId="{B247EC5E-27EF-2DB6-4FCA-15D3D6968770}"/>
          </ac:picMkLst>
        </pc:picChg>
      </pc:sldChg>
      <pc:sldChg chg="addSp delSp new mod">
        <pc:chgData name="Justin Shaffer" userId="eee2ef64-3634-4afa-8935-968f58513e06" providerId="ADAL" clId="{3AB1D46F-615C-AF49-AFE4-B7418912A4E9}" dt="2024-01-11T13:42:31.984" v="2638"/>
        <pc:sldMkLst>
          <pc:docMk/>
          <pc:sldMk cId="3734663173" sldId="274"/>
        </pc:sldMkLst>
        <pc:spChg chg="del">
          <ac:chgData name="Justin Shaffer" userId="eee2ef64-3634-4afa-8935-968f58513e06" providerId="ADAL" clId="{3AB1D46F-615C-AF49-AFE4-B7418912A4E9}" dt="2024-01-11T13:42:31.223" v="2637" actId="478"/>
          <ac:spMkLst>
            <pc:docMk/>
            <pc:sldMk cId="3734663173" sldId="274"/>
            <ac:spMk id="2" creationId="{C256DC2A-44C0-8379-8D50-93BF10104BFB}"/>
          </ac:spMkLst>
        </pc:spChg>
        <pc:spChg chg="del">
          <ac:chgData name="Justin Shaffer" userId="eee2ef64-3634-4afa-8935-968f58513e06" providerId="ADAL" clId="{3AB1D46F-615C-AF49-AFE4-B7418912A4E9}" dt="2024-01-11T13:42:30.223" v="2636" actId="478"/>
          <ac:spMkLst>
            <pc:docMk/>
            <pc:sldMk cId="3734663173" sldId="274"/>
            <ac:spMk id="3" creationId="{9DA84128-350F-84C8-79EF-852EFEF64AD1}"/>
          </ac:spMkLst>
        </pc:spChg>
        <pc:picChg chg="add">
          <ac:chgData name="Justin Shaffer" userId="eee2ef64-3634-4afa-8935-968f58513e06" providerId="ADAL" clId="{3AB1D46F-615C-AF49-AFE4-B7418912A4E9}" dt="2024-01-11T13:42:31.984" v="2638"/>
          <ac:picMkLst>
            <pc:docMk/>
            <pc:sldMk cId="3734663173" sldId="274"/>
            <ac:picMk id="2050" creationId="{087E3DDE-4400-AD2E-6438-53F23B2CE5EF}"/>
          </ac:picMkLst>
        </pc:picChg>
      </pc:sldChg>
      <pc:sldChg chg="add">
        <pc:chgData name="Justin Shaffer" userId="eee2ef64-3634-4afa-8935-968f58513e06" providerId="ADAL" clId="{3AB1D46F-615C-AF49-AFE4-B7418912A4E9}" dt="2024-01-11T13:45:16.934" v="2736"/>
        <pc:sldMkLst>
          <pc:docMk/>
          <pc:sldMk cId="56277241" sldId="291"/>
        </pc:sldMkLst>
      </pc:sldChg>
      <pc:sldChg chg="addSp delSp modSp new mod ord modAnim">
        <pc:chgData name="Justin Shaffer" userId="eee2ef64-3634-4afa-8935-968f58513e06" providerId="ADAL" clId="{3AB1D46F-615C-AF49-AFE4-B7418912A4E9}" dt="2024-01-11T13:51:23.378" v="3122" actId="1076"/>
        <pc:sldMkLst>
          <pc:docMk/>
          <pc:sldMk cId="1399818867" sldId="292"/>
        </pc:sldMkLst>
        <pc:spChg chg="mod">
          <ac:chgData name="Justin Shaffer" userId="eee2ef64-3634-4afa-8935-968f58513e06" providerId="ADAL" clId="{3AB1D46F-615C-AF49-AFE4-B7418912A4E9}" dt="2024-01-11T13:46:55.662" v="2779" actId="1076"/>
          <ac:spMkLst>
            <pc:docMk/>
            <pc:sldMk cId="1399818867" sldId="292"/>
            <ac:spMk id="2" creationId="{CA0F254C-15D4-26DE-FBC1-022453EE73C8}"/>
          </ac:spMkLst>
        </pc:spChg>
        <pc:spChg chg="del">
          <ac:chgData name="Justin Shaffer" userId="eee2ef64-3634-4afa-8935-968f58513e06" providerId="ADAL" clId="{3AB1D46F-615C-AF49-AFE4-B7418912A4E9}" dt="2024-01-11T13:46:11.820" v="2741" actId="478"/>
          <ac:spMkLst>
            <pc:docMk/>
            <pc:sldMk cId="1399818867" sldId="292"/>
            <ac:spMk id="3" creationId="{2AC0765C-6B5D-D78F-1C33-D38D389B9CEF}"/>
          </ac:spMkLst>
        </pc:spChg>
        <pc:spChg chg="add mod">
          <ac:chgData name="Justin Shaffer" userId="eee2ef64-3634-4afa-8935-968f58513e06" providerId="ADAL" clId="{3AB1D46F-615C-AF49-AFE4-B7418912A4E9}" dt="2024-01-11T13:46:59.881" v="2781" actId="1076"/>
          <ac:spMkLst>
            <pc:docMk/>
            <pc:sldMk cId="1399818867" sldId="292"/>
            <ac:spMk id="5" creationId="{D7190855-5314-DD82-C1FF-BAB13B55B3AA}"/>
          </ac:spMkLst>
        </pc:spChg>
        <pc:spChg chg="add mod">
          <ac:chgData name="Justin Shaffer" userId="eee2ef64-3634-4afa-8935-968f58513e06" providerId="ADAL" clId="{3AB1D46F-615C-AF49-AFE4-B7418912A4E9}" dt="2024-01-11T13:51:23.378" v="3122" actId="1076"/>
          <ac:spMkLst>
            <pc:docMk/>
            <pc:sldMk cId="1399818867" sldId="292"/>
            <ac:spMk id="7" creationId="{59115997-7427-4928-8668-4A525D80D66D}"/>
          </ac:spMkLst>
        </pc:spChg>
        <pc:spChg chg="add mod">
          <ac:chgData name="Justin Shaffer" userId="eee2ef64-3634-4afa-8935-968f58513e06" providerId="ADAL" clId="{3AB1D46F-615C-AF49-AFE4-B7418912A4E9}" dt="2024-01-11T13:47:47.763" v="2944" actId="1076"/>
          <ac:spMkLst>
            <pc:docMk/>
            <pc:sldMk cId="1399818867" sldId="292"/>
            <ac:spMk id="8" creationId="{D40F6208-B555-5F21-5A46-77C19D178A4D}"/>
          </ac:spMkLst>
        </pc:spChg>
        <pc:picChg chg="add mod">
          <ac:chgData name="Justin Shaffer" userId="eee2ef64-3634-4afa-8935-968f58513e06" providerId="ADAL" clId="{3AB1D46F-615C-AF49-AFE4-B7418912A4E9}" dt="2024-01-11T13:46:17.028" v="2761"/>
          <ac:picMkLst>
            <pc:docMk/>
            <pc:sldMk cId="1399818867" sldId="292"/>
            <ac:picMk id="6" creationId="{D8BDAB78-6321-A618-8D24-1925DD2D7FD0}"/>
          </ac:picMkLst>
        </pc:picChg>
        <pc:picChg chg="add mod">
          <ac:chgData name="Justin Shaffer" userId="eee2ef64-3634-4afa-8935-968f58513e06" providerId="ADAL" clId="{3AB1D46F-615C-AF49-AFE4-B7418912A4E9}" dt="2024-01-11T13:48:24.147" v="2955" actId="1076"/>
          <ac:picMkLst>
            <pc:docMk/>
            <pc:sldMk cId="1399818867" sldId="292"/>
            <ac:picMk id="9" creationId="{9799283D-EA13-9E19-DD09-31C89BE3166C}"/>
          </ac:picMkLst>
        </pc:picChg>
      </pc:sldChg>
      <pc:sldChg chg="addSp delSp modSp new mod ord modAnim">
        <pc:chgData name="Justin Shaffer" userId="eee2ef64-3634-4afa-8935-968f58513e06" providerId="ADAL" clId="{3AB1D46F-615C-AF49-AFE4-B7418912A4E9}" dt="2024-01-11T20:02:00.077" v="3924" actId="478"/>
        <pc:sldMkLst>
          <pc:docMk/>
          <pc:sldMk cId="4263702901" sldId="293"/>
        </pc:sldMkLst>
        <pc:spChg chg="mod">
          <ac:chgData name="Justin Shaffer" userId="eee2ef64-3634-4afa-8935-968f58513e06" providerId="ADAL" clId="{3AB1D46F-615C-AF49-AFE4-B7418912A4E9}" dt="2024-01-11T13:49:13.253" v="2961"/>
          <ac:spMkLst>
            <pc:docMk/>
            <pc:sldMk cId="4263702901" sldId="293"/>
            <ac:spMk id="2" creationId="{3E09D4BE-E5A8-3C8B-0944-4CA6D495DDFD}"/>
          </ac:spMkLst>
        </pc:spChg>
        <pc:spChg chg="del">
          <ac:chgData name="Justin Shaffer" userId="eee2ef64-3634-4afa-8935-968f58513e06" providerId="ADAL" clId="{3AB1D46F-615C-AF49-AFE4-B7418912A4E9}" dt="2024-01-11T13:49:03.863" v="2956" actId="478"/>
          <ac:spMkLst>
            <pc:docMk/>
            <pc:sldMk cId="4263702901" sldId="293"/>
            <ac:spMk id="3" creationId="{3DCE0711-1D12-7481-5308-EF2E5179DEC6}"/>
          </ac:spMkLst>
        </pc:spChg>
        <pc:spChg chg="add mod">
          <ac:chgData name="Justin Shaffer" userId="eee2ef64-3634-4afa-8935-968f58513e06" providerId="ADAL" clId="{3AB1D46F-615C-AF49-AFE4-B7418912A4E9}" dt="2024-01-11T13:50:58.097" v="3079" actId="1076"/>
          <ac:spMkLst>
            <pc:docMk/>
            <pc:sldMk cId="4263702901" sldId="293"/>
            <ac:spMk id="6" creationId="{7CC31E0D-D4F9-A2F8-B154-686C86D7F544}"/>
          </ac:spMkLst>
        </pc:spChg>
        <pc:spChg chg="add mod">
          <ac:chgData name="Justin Shaffer" userId="eee2ef64-3634-4afa-8935-968f58513e06" providerId="ADAL" clId="{3AB1D46F-615C-AF49-AFE4-B7418912A4E9}" dt="2024-01-11T13:51:00.463" v="3080" actId="1076"/>
          <ac:spMkLst>
            <pc:docMk/>
            <pc:sldMk cId="4263702901" sldId="293"/>
            <ac:spMk id="7" creationId="{C3BE5CD8-A2A9-B16E-5796-EF0EF055D412}"/>
          </ac:spMkLst>
        </pc:spChg>
        <pc:spChg chg="add mod">
          <ac:chgData name="Justin Shaffer" userId="eee2ef64-3634-4afa-8935-968f58513e06" providerId="ADAL" clId="{3AB1D46F-615C-AF49-AFE4-B7418912A4E9}" dt="2024-01-11T13:51:13.014" v="3120" actId="1076"/>
          <ac:spMkLst>
            <pc:docMk/>
            <pc:sldMk cId="4263702901" sldId="293"/>
            <ac:spMk id="10" creationId="{34B359E7-CF6F-4A93-A4C8-5967ACCDCE09}"/>
          </ac:spMkLst>
        </pc:spChg>
        <pc:picChg chg="add mod">
          <ac:chgData name="Justin Shaffer" userId="eee2ef64-3634-4afa-8935-968f58513e06" providerId="ADAL" clId="{3AB1D46F-615C-AF49-AFE4-B7418912A4E9}" dt="2024-01-11T13:49:04.488" v="2957"/>
          <ac:picMkLst>
            <pc:docMk/>
            <pc:sldMk cId="4263702901" sldId="293"/>
            <ac:picMk id="4" creationId="{55618D11-6F31-7112-1E0E-166F90A69064}"/>
          </ac:picMkLst>
        </pc:picChg>
        <pc:picChg chg="add mod">
          <ac:chgData name="Justin Shaffer" userId="eee2ef64-3634-4afa-8935-968f58513e06" providerId="ADAL" clId="{3AB1D46F-615C-AF49-AFE4-B7418912A4E9}" dt="2024-01-11T13:50:55.495" v="3078" actId="1076"/>
          <ac:picMkLst>
            <pc:docMk/>
            <pc:sldMk cId="4263702901" sldId="293"/>
            <ac:picMk id="8" creationId="{5598B061-AF50-8972-0EE3-7145627FC713}"/>
          </ac:picMkLst>
        </pc:picChg>
        <pc:picChg chg="add del">
          <ac:chgData name="Justin Shaffer" userId="eee2ef64-3634-4afa-8935-968f58513e06" providerId="ADAL" clId="{3AB1D46F-615C-AF49-AFE4-B7418912A4E9}" dt="2024-01-11T13:51:02.350" v="3082" actId="478"/>
          <ac:picMkLst>
            <pc:docMk/>
            <pc:sldMk cId="4263702901" sldId="293"/>
            <ac:picMk id="9" creationId="{D25C48DB-ADAE-BF95-543B-AEDF0B1F73AD}"/>
          </ac:picMkLst>
        </pc:picChg>
        <pc:picChg chg="add del">
          <ac:chgData name="Justin Shaffer" userId="eee2ef64-3634-4afa-8935-968f58513e06" providerId="ADAL" clId="{3AB1D46F-615C-AF49-AFE4-B7418912A4E9}" dt="2024-01-11T20:02:00.077" v="3924" actId="478"/>
          <ac:picMkLst>
            <pc:docMk/>
            <pc:sldMk cId="4263702901" sldId="293"/>
            <ac:picMk id="11" creationId="{53F8659B-C693-A62F-33AB-702AE8E686E5}"/>
          </ac:picMkLst>
        </pc:picChg>
      </pc:sldChg>
      <pc:sldChg chg="delSp modSp new del mod">
        <pc:chgData name="Justin Shaffer" userId="eee2ef64-3634-4afa-8935-968f58513e06" providerId="ADAL" clId="{3AB1D46F-615C-AF49-AFE4-B7418912A4E9}" dt="2024-01-14T15:13:16.320" v="3927" actId="2696"/>
        <pc:sldMkLst>
          <pc:docMk/>
          <pc:sldMk cId="2407442785" sldId="294"/>
        </pc:sldMkLst>
        <pc:spChg chg="mod">
          <ac:chgData name="Justin Shaffer" userId="eee2ef64-3634-4afa-8935-968f58513e06" providerId="ADAL" clId="{3AB1D46F-615C-AF49-AFE4-B7418912A4E9}" dt="2024-01-11T13:51:35.706" v="3176" actId="20577"/>
          <ac:spMkLst>
            <pc:docMk/>
            <pc:sldMk cId="2407442785" sldId="294"/>
            <ac:spMk id="2" creationId="{2AD01B4A-0F12-3E77-4349-C9E2B3D19E13}"/>
          </ac:spMkLst>
        </pc:spChg>
        <pc:spChg chg="del">
          <ac:chgData name="Justin Shaffer" userId="eee2ef64-3634-4afa-8935-968f58513e06" providerId="ADAL" clId="{3AB1D46F-615C-AF49-AFE4-B7418912A4E9}" dt="2024-01-11T13:51:26.391" v="3124" actId="478"/>
          <ac:spMkLst>
            <pc:docMk/>
            <pc:sldMk cId="2407442785" sldId="294"/>
            <ac:spMk id="3" creationId="{2CB6B858-5D59-DDAC-BC4C-B326B31FA083}"/>
          </ac:spMkLst>
        </pc:spChg>
      </pc:sldChg>
      <pc:sldChg chg="addSp delSp modSp new mod modAnim">
        <pc:chgData name="Justin Shaffer" userId="eee2ef64-3634-4afa-8935-968f58513e06" providerId="ADAL" clId="{3AB1D46F-615C-AF49-AFE4-B7418912A4E9}" dt="2024-01-17T19:27:00.037" v="4789" actId="1076"/>
        <pc:sldMkLst>
          <pc:docMk/>
          <pc:sldMk cId="3644996838" sldId="295"/>
        </pc:sldMkLst>
        <pc:spChg chg="mod">
          <ac:chgData name="Justin Shaffer" userId="eee2ef64-3634-4afa-8935-968f58513e06" providerId="ADAL" clId="{3AB1D46F-615C-AF49-AFE4-B7418912A4E9}" dt="2024-01-17T19:26:57.470" v="4788" actId="1076"/>
          <ac:spMkLst>
            <pc:docMk/>
            <pc:sldMk cId="3644996838" sldId="295"/>
            <ac:spMk id="2" creationId="{186D6CD5-DC90-7B3B-A77C-DAC5BBD8BAFE}"/>
          </ac:spMkLst>
        </pc:spChg>
        <pc:spChg chg="del">
          <ac:chgData name="Justin Shaffer" userId="eee2ef64-3634-4afa-8935-968f58513e06" providerId="ADAL" clId="{3AB1D46F-615C-AF49-AFE4-B7418912A4E9}" dt="2024-01-11T13:52:14.330" v="3321" actId="478"/>
          <ac:spMkLst>
            <pc:docMk/>
            <pc:sldMk cId="3644996838" sldId="295"/>
            <ac:spMk id="3" creationId="{B4B1F0A0-6BC1-D3A3-E98D-9B5A293346F9}"/>
          </ac:spMkLst>
        </pc:spChg>
        <pc:spChg chg="add mod">
          <ac:chgData name="Justin Shaffer" userId="eee2ef64-3634-4afa-8935-968f58513e06" providerId="ADAL" clId="{3AB1D46F-615C-AF49-AFE4-B7418912A4E9}" dt="2024-01-17T19:27:00.037" v="4789" actId="1076"/>
          <ac:spMkLst>
            <pc:docMk/>
            <pc:sldMk cId="3644996838" sldId="295"/>
            <ac:spMk id="4" creationId="{96168CBA-6692-6544-6733-94B4C3398F6F}"/>
          </ac:spMkLst>
        </pc:spChg>
        <pc:spChg chg="add mod">
          <ac:chgData name="Justin Shaffer" userId="eee2ef64-3634-4afa-8935-968f58513e06" providerId="ADAL" clId="{3AB1D46F-615C-AF49-AFE4-B7418912A4E9}" dt="2024-01-11T13:53:19.329" v="3372" actId="1076"/>
          <ac:spMkLst>
            <pc:docMk/>
            <pc:sldMk cId="3644996838" sldId="295"/>
            <ac:spMk id="5" creationId="{B717B165-334D-83C1-ADF8-66E9D14D2F95}"/>
          </ac:spMkLst>
        </pc:spChg>
        <pc:picChg chg="add mod">
          <ac:chgData name="Justin Shaffer" userId="eee2ef64-3634-4afa-8935-968f58513e06" providerId="ADAL" clId="{3AB1D46F-615C-AF49-AFE4-B7418912A4E9}" dt="2024-01-11T13:53:32.141" v="3380" actId="1076"/>
          <ac:picMkLst>
            <pc:docMk/>
            <pc:sldMk cId="3644996838" sldId="295"/>
            <ac:picMk id="3074" creationId="{7D43C7A5-7089-F49E-7248-82D6BAEC7354}"/>
          </ac:picMkLst>
        </pc:picChg>
      </pc:sldChg>
      <pc:sldChg chg="add">
        <pc:chgData name="Justin Shaffer" userId="eee2ef64-3634-4afa-8935-968f58513e06" providerId="ADAL" clId="{3AB1D46F-615C-AF49-AFE4-B7418912A4E9}" dt="2024-01-17T19:29:50.750" v="4791"/>
        <pc:sldMkLst>
          <pc:docMk/>
          <pc:sldMk cId="759821227" sldId="296"/>
        </pc:sldMkLst>
      </pc:sldChg>
      <pc:sldChg chg="modSp new del mod modAnim">
        <pc:chgData name="Justin Shaffer" userId="eee2ef64-3634-4afa-8935-968f58513e06" providerId="ADAL" clId="{3AB1D46F-615C-AF49-AFE4-B7418912A4E9}" dt="2024-01-17T19:29:44.434" v="4790" actId="2696"/>
        <pc:sldMkLst>
          <pc:docMk/>
          <pc:sldMk cId="794794161" sldId="296"/>
        </pc:sldMkLst>
        <pc:spChg chg="mod">
          <ac:chgData name="Justin Shaffer" userId="eee2ef64-3634-4afa-8935-968f58513e06" providerId="ADAL" clId="{3AB1D46F-615C-AF49-AFE4-B7418912A4E9}" dt="2024-01-14T15:13:24.263" v="3963" actId="20577"/>
          <ac:spMkLst>
            <pc:docMk/>
            <pc:sldMk cId="794794161" sldId="296"/>
            <ac:spMk id="2" creationId="{A9F2D197-AD54-A05B-166D-1C1CE6DEF340}"/>
          </ac:spMkLst>
        </pc:spChg>
        <pc:spChg chg="mod">
          <ac:chgData name="Justin Shaffer" userId="eee2ef64-3634-4afa-8935-968f58513e06" providerId="ADAL" clId="{3AB1D46F-615C-AF49-AFE4-B7418912A4E9}" dt="2024-01-16T13:47:18.158" v="4745" actId="20577"/>
          <ac:spMkLst>
            <pc:docMk/>
            <pc:sldMk cId="794794161" sldId="296"/>
            <ac:spMk id="3" creationId="{A4B623E7-BABF-56FA-4B83-4564A017798C}"/>
          </ac:spMkLst>
        </pc:spChg>
      </pc:sldChg>
      <pc:sldChg chg="addSp delSp modSp new del mod">
        <pc:chgData name="Justin Shaffer" userId="eee2ef64-3634-4afa-8935-968f58513e06" providerId="ADAL" clId="{3AB1D46F-615C-AF49-AFE4-B7418912A4E9}" dt="2024-01-17T19:29:51.646" v="4792" actId="2696"/>
        <pc:sldMkLst>
          <pc:docMk/>
          <pc:sldMk cId="4054026894" sldId="297"/>
        </pc:sldMkLst>
        <pc:spChg chg="del">
          <ac:chgData name="Justin Shaffer" userId="eee2ef64-3634-4afa-8935-968f58513e06" providerId="ADAL" clId="{3AB1D46F-615C-AF49-AFE4-B7418912A4E9}" dt="2024-01-17T19:25:41.635" v="4747" actId="478"/>
          <ac:spMkLst>
            <pc:docMk/>
            <pc:sldMk cId="4054026894" sldId="297"/>
            <ac:spMk id="2" creationId="{A40E4C71-8692-5152-8305-85D3D3EB1619}"/>
          </ac:spMkLst>
        </pc:spChg>
        <pc:spChg chg="del">
          <ac:chgData name="Justin Shaffer" userId="eee2ef64-3634-4afa-8935-968f58513e06" providerId="ADAL" clId="{3AB1D46F-615C-AF49-AFE4-B7418912A4E9}" dt="2024-01-17T19:25:42.699" v="4748" actId="478"/>
          <ac:spMkLst>
            <pc:docMk/>
            <pc:sldMk cId="4054026894" sldId="297"/>
            <ac:spMk id="3" creationId="{747DC6A4-6823-EE82-3353-82894F7DF987}"/>
          </ac:spMkLst>
        </pc:spChg>
        <pc:spChg chg="add mod">
          <ac:chgData name="Justin Shaffer" userId="eee2ef64-3634-4afa-8935-968f58513e06" providerId="ADAL" clId="{3AB1D46F-615C-AF49-AFE4-B7418912A4E9}" dt="2024-01-17T19:25:59.195" v="4754" actId="1076"/>
          <ac:spMkLst>
            <pc:docMk/>
            <pc:sldMk cId="4054026894" sldId="297"/>
            <ac:spMk id="6" creationId="{09AF5512-B8FC-FC30-466E-DBB4CC88A340}"/>
          </ac:spMkLst>
        </pc:spChg>
        <pc:picChg chg="add mod">
          <ac:chgData name="Justin Shaffer" userId="eee2ef64-3634-4afa-8935-968f58513e06" providerId="ADAL" clId="{3AB1D46F-615C-AF49-AFE4-B7418912A4E9}" dt="2024-01-17T19:26:01.179" v="4755" actId="1076"/>
          <ac:picMkLst>
            <pc:docMk/>
            <pc:sldMk cId="4054026894" sldId="297"/>
            <ac:picMk id="4" creationId="{CB83235B-728D-13CD-48E2-4FE7BBD126E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3477E-3CA5-6740-9F72-5649B27AECEA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B8127-EC60-1A49-9310-760ED726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9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89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4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6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0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2/5/24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5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2/5/24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3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6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3D677-BFE7-9E46-9D58-8B2E7526F574}" type="datetimeFigureOut">
              <a:rPr lang="en-US" smtClean="0"/>
              <a:t>2/5/24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3D677-BFE7-9E46-9D58-8B2E7526F574}" type="datetimeFigureOut">
              <a:rPr lang="en-US" smtClean="0"/>
              <a:t>2/5/24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22F42-C183-D047-B206-4D40F89C0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youtube.com/watch?v=_QGXwuunr8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_QGXwuunr8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806" y="250551"/>
            <a:ext cx="7928384" cy="693830"/>
          </a:xfrm>
        </p:spPr>
        <p:txBody>
          <a:bodyPr>
            <a:normAutofit fontScale="90000"/>
          </a:bodyPr>
          <a:lstStyle/>
          <a:p>
            <a:r>
              <a:rPr lang="en-US" dirty="0"/>
              <a:t>Biomaterials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BA822-EB57-B5C4-AE70-FFB5F216C6F3}"/>
              </a:ext>
            </a:extLst>
          </p:cNvPr>
          <p:cNvSpPr txBox="1"/>
          <p:nvPr/>
        </p:nvSpPr>
        <p:spPr>
          <a:xfrm>
            <a:off x="2285998" y="621166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Designed by: Justin Shaffer</a:t>
            </a:r>
          </a:p>
          <a:p>
            <a:pPr algn="ctr"/>
            <a:r>
              <a:rPr lang="en-US" dirty="0" err="1"/>
              <a:t>www.recombinanteducation.com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B2DC955-BEE5-948D-195A-BCF077E41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396" y="1296830"/>
            <a:ext cx="3085204" cy="462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81F520-02E8-C416-A037-A8E175957519}"/>
              </a:ext>
            </a:extLst>
          </p:cNvPr>
          <p:cNvSpPr txBox="1"/>
          <p:nvPr/>
        </p:nvSpPr>
        <p:spPr>
          <a:xfrm>
            <a:off x="3153114" y="5924637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David_Goggins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4895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9F2C2-87E7-EDFD-647B-7BC4CCE14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hen was Shape memory alloys discovered|shape memory alloy spring">
            <a:extLst>
              <a:ext uri="{FF2B5EF4-FFF2-40B4-BE49-F238E27FC236}">
                <a16:creationId xmlns:a16="http://schemas.microsoft.com/office/drawing/2014/main" id="{1B5BFF70-0BCF-7044-4251-555846824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17" y="624191"/>
            <a:ext cx="6017165" cy="53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9BF10A-E616-8C28-4579-2521F9E40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972"/>
            <a:ext cx="8229600" cy="873067"/>
          </a:xfrm>
        </p:spPr>
        <p:txBody>
          <a:bodyPr>
            <a:normAutofit/>
          </a:bodyPr>
          <a:lstStyle/>
          <a:p>
            <a:r>
              <a:rPr lang="en-US" dirty="0"/>
              <a:t>Shape memory alloys - Nitinol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EE62BB-94AB-1129-BF5D-2960F9E290F5}"/>
              </a:ext>
            </a:extLst>
          </p:cNvPr>
          <p:cNvSpPr txBox="1"/>
          <p:nvPr/>
        </p:nvSpPr>
        <p:spPr>
          <a:xfrm>
            <a:off x="0" y="6183835"/>
            <a:ext cx="28236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=m8PVr1iAB4s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9F0D9-8D1B-705E-70BF-1E8CF94FE05A}"/>
              </a:ext>
            </a:extLst>
          </p:cNvPr>
          <p:cNvSpPr txBox="1"/>
          <p:nvPr/>
        </p:nvSpPr>
        <p:spPr>
          <a:xfrm>
            <a:off x="4532457" y="5923347"/>
            <a:ext cx="4611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What biomedical applications do you think this could have?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E1D0C1-58B8-12A5-DC50-AFD5C93FC51A}"/>
              </a:ext>
            </a:extLst>
          </p:cNvPr>
          <p:cNvSpPr txBox="1"/>
          <p:nvPr/>
        </p:nvSpPr>
        <p:spPr>
          <a:xfrm>
            <a:off x="-35213" y="5665004"/>
            <a:ext cx="2427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www.nitinol.vip</a:t>
            </a:r>
            <a:r>
              <a:rPr lang="en-US" sz="1200" dirty="0"/>
              <a:t>/when-was-shape-memory-alloys-discovered/</a:t>
            </a:r>
          </a:p>
        </p:txBody>
      </p:sp>
    </p:spTree>
    <p:extLst>
      <p:ext uri="{BB962C8B-B14F-4D97-AF65-F5344CB8AC3E}">
        <p14:creationId xmlns:p14="http://schemas.microsoft.com/office/powerpoint/2010/main" val="179185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80480-5284-8BDD-83D9-38AD7C03D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30C5-4C39-E048-C69B-DB84FC435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6334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dirty="0"/>
              <a:t>You want to design replacements for the knee joint that are simultaneously stronger and lighter than steel. Which material should you use?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BD885-5520-BD67-125B-75E3DBA2D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9" y="1896893"/>
            <a:ext cx="4698460" cy="42389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– Metallic / alloy</a:t>
            </a:r>
          </a:p>
          <a:p>
            <a:pPr marL="0" indent="0">
              <a:buNone/>
            </a:pPr>
            <a:r>
              <a:rPr lang="en-US" dirty="0"/>
              <a:t>B – Ceramic</a:t>
            </a:r>
          </a:p>
          <a:p>
            <a:pPr marL="0" indent="0">
              <a:buNone/>
            </a:pPr>
            <a:r>
              <a:rPr lang="en-US" dirty="0"/>
              <a:t>C – Polymer</a:t>
            </a:r>
          </a:p>
          <a:p>
            <a:pPr marL="0" indent="0">
              <a:buNone/>
            </a:pPr>
            <a:r>
              <a:rPr lang="en-US" dirty="0"/>
              <a:t>D – Composite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83624F-5B72-5A9D-27C3-10C9AC3DEBC6}"/>
              </a:ext>
            </a:extLst>
          </p:cNvPr>
          <p:cNvSpPr/>
          <p:nvPr/>
        </p:nvSpPr>
        <p:spPr>
          <a:xfrm>
            <a:off x="204281" y="3608759"/>
            <a:ext cx="2752928" cy="6013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DDF6E2D-274A-AE54-8AD0-ACD9C0C08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2" r="23404"/>
          <a:stretch/>
        </p:blipFill>
        <p:spPr bwMode="auto">
          <a:xfrm>
            <a:off x="4299626" y="2367266"/>
            <a:ext cx="2704290" cy="352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6A3435-7F78-9881-714A-7095A5429DAA}"/>
              </a:ext>
            </a:extLst>
          </p:cNvPr>
          <p:cNvSpPr txBox="1"/>
          <p:nvPr/>
        </p:nvSpPr>
        <p:spPr>
          <a:xfrm>
            <a:off x="6226170" y="6332517"/>
            <a:ext cx="29178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www.sciencedirect.com</a:t>
            </a:r>
            <a:r>
              <a:rPr lang="en-US" sz="1400" dirty="0"/>
              <a:t>/science/article/</a:t>
            </a:r>
            <a:r>
              <a:rPr lang="en-US" sz="1400" dirty="0" err="1"/>
              <a:t>pii</a:t>
            </a:r>
            <a:r>
              <a:rPr lang="en-US" sz="1400" dirty="0"/>
              <a:t>/S1018363920302713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682E12C-7658-6DD8-F823-0DF9F32DA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2"/>
          <a:stretch/>
        </p:blipFill>
        <p:spPr bwMode="auto">
          <a:xfrm>
            <a:off x="6935821" y="2367265"/>
            <a:ext cx="2208179" cy="352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2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66EC27D-2983-A04D-C0CE-9708D9709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33" y="546441"/>
            <a:ext cx="6683250" cy="61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CCDF8B-73A0-BC95-D05E-734A4C1B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837" y="-40104"/>
            <a:ext cx="5982163" cy="591124"/>
          </a:xfrm>
        </p:spPr>
        <p:txBody>
          <a:bodyPr>
            <a:normAutofit fontScale="90000"/>
          </a:bodyPr>
          <a:lstStyle/>
          <a:p>
            <a:r>
              <a:rPr lang="en-US" dirty="0"/>
              <a:t>Advantages of composites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1B444D-4607-32DC-14DA-1FCCC55A4263}"/>
              </a:ext>
            </a:extLst>
          </p:cNvPr>
          <p:cNvSpPr txBox="1"/>
          <p:nvPr/>
        </p:nvSpPr>
        <p:spPr>
          <a:xfrm>
            <a:off x="-9728" y="6589133"/>
            <a:ext cx="55253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www.sciencedirect.com</a:t>
            </a:r>
            <a:r>
              <a:rPr lang="en-US" sz="1400" dirty="0"/>
              <a:t>/science/article/</a:t>
            </a:r>
            <a:r>
              <a:rPr lang="en-US" sz="1400" dirty="0" err="1"/>
              <a:t>pii</a:t>
            </a:r>
            <a:r>
              <a:rPr lang="en-US" sz="1400" dirty="0"/>
              <a:t>/S1018363920302713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384E3-89AE-C9AD-99D8-EA32BC92D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8684"/>
            <a:ext cx="3346315" cy="102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73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5AD1-24DD-4EE4-CB51-11F096C1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281"/>
            <a:ext cx="4278107" cy="1143000"/>
          </a:xfrm>
        </p:spPr>
        <p:txBody>
          <a:bodyPr>
            <a:noAutofit/>
          </a:bodyPr>
          <a:lstStyle/>
          <a:p>
            <a:r>
              <a:rPr lang="en-US" sz="3400" dirty="0"/>
              <a:t>Atrial septal defect (ASD)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2190894B-E238-8B19-281A-5116196D1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5"/>
          <a:stretch/>
        </p:blipFill>
        <p:spPr bwMode="auto">
          <a:xfrm>
            <a:off x="246950" y="1478585"/>
            <a:ext cx="3844868" cy="485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4EB740-12AA-841F-7E58-7CA350DAD37B}"/>
              </a:ext>
            </a:extLst>
          </p:cNvPr>
          <p:cNvSpPr txBox="1"/>
          <p:nvPr/>
        </p:nvSpPr>
        <p:spPr>
          <a:xfrm>
            <a:off x="0" y="6385259"/>
            <a:ext cx="2761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Atrial_septal_defect</a:t>
            </a:r>
            <a:r>
              <a:rPr lang="en-US" sz="1200" dirty="0"/>
              <a:t>#/media/</a:t>
            </a:r>
            <a:r>
              <a:rPr lang="en-US" sz="1200" dirty="0" err="1"/>
              <a:t>File:Asd-web.jpg</a:t>
            </a:r>
            <a:endParaRPr lang="en-US" sz="1200" dirty="0"/>
          </a:p>
        </p:txBody>
      </p:sp>
      <p:pic>
        <p:nvPicPr>
          <p:cNvPr id="3076" name="Picture 4" descr="undefined">
            <a:extLst>
              <a:ext uri="{FF2B5EF4-FFF2-40B4-BE49-F238E27FC236}">
                <a16:creationId xmlns:a16="http://schemas.microsoft.com/office/drawing/2014/main" id="{2AF10FC6-B576-742A-B2B1-C73F6A422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107" y="1768004"/>
            <a:ext cx="5094711" cy="383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14661B-6BFB-ABEE-1742-F74FC9B73E78}"/>
              </a:ext>
            </a:extLst>
          </p:cNvPr>
          <p:cNvSpPr txBox="1">
            <a:spLocks/>
          </p:cNvSpPr>
          <p:nvPr/>
        </p:nvSpPr>
        <p:spPr>
          <a:xfrm>
            <a:off x="4572000" y="108637"/>
            <a:ext cx="43838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/>
              <a:t>Patent foramen </a:t>
            </a:r>
            <a:r>
              <a:rPr lang="en-US" sz="3400" dirty="0" err="1"/>
              <a:t>ovale</a:t>
            </a:r>
            <a:r>
              <a:rPr lang="en-US" sz="3400" dirty="0"/>
              <a:t> (PFO)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552EF4-AD72-62AA-38D7-48CA7D6E3CDE}"/>
              </a:ext>
            </a:extLst>
          </p:cNvPr>
          <p:cNvSpPr txBox="1"/>
          <p:nvPr/>
        </p:nvSpPr>
        <p:spPr>
          <a:xfrm>
            <a:off x="2733040" y="6379105"/>
            <a:ext cx="30901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Atrial_septal_defect</a:t>
            </a:r>
            <a:r>
              <a:rPr lang="en-US" sz="1200" dirty="0"/>
              <a:t>#/media/</a:t>
            </a:r>
            <a:r>
              <a:rPr lang="en-US" sz="1200" dirty="0" err="1"/>
              <a:t>File:Patent-foramen-ovale-en.png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F0E9AE-86B3-77D4-1B2E-05C9F47AEF2F}"/>
              </a:ext>
            </a:extLst>
          </p:cNvPr>
          <p:cNvSpPr txBox="1"/>
          <p:nvPr/>
        </p:nvSpPr>
        <p:spPr>
          <a:xfrm>
            <a:off x="5494318" y="5795256"/>
            <a:ext cx="3844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What effects could this have on the body?</a:t>
            </a:r>
          </a:p>
        </p:txBody>
      </p:sp>
    </p:spTree>
    <p:extLst>
      <p:ext uri="{BB962C8B-B14F-4D97-AF65-F5344CB8AC3E}">
        <p14:creationId xmlns:p14="http://schemas.microsoft.com/office/powerpoint/2010/main" val="31836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CAE4-CACA-795C-062C-D38B8D14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GORE® CARDIOFORM Septal </a:t>
            </a:r>
            <a:r>
              <a:rPr lang="en-US" dirty="0" err="1"/>
              <a:t>Occluder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04340-08E8-AF02-E3FC-DFDB77EAF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916" y="1600200"/>
            <a:ext cx="497083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kind(s) of materials do you think the Septal </a:t>
            </a:r>
            <a:r>
              <a:rPr lang="en-US" dirty="0" err="1"/>
              <a:t>Occluder</a:t>
            </a:r>
            <a:r>
              <a:rPr lang="en-US" dirty="0"/>
              <a:t> is made of?</a:t>
            </a:r>
          </a:p>
          <a:p>
            <a:r>
              <a:rPr lang="en-US" dirty="0"/>
              <a:t>What mechanical properties would you need to consider?</a:t>
            </a:r>
          </a:p>
          <a:p>
            <a:r>
              <a:rPr lang="en-US" dirty="0"/>
              <a:t>What other design considerations do you think are important for this device?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2EF9D-05DB-842A-4649-D010C311A57E}"/>
              </a:ext>
            </a:extLst>
          </p:cNvPr>
          <p:cNvSpPr txBox="1"/>
          <p:nvPr/>
        </p:nvSpPr>
        <p:spPr>
          <a:xfrm>
            <a:off x="4572000" y="55361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www.goremedical.com</a:t>
            </a:r>
            <a:r>
              <a:rPr lang="en-US" dirty="0"/>
              <a:t>/products/</a:t>
            </a:r>
            <a:r>
              <a:rPr lang="en-US" dirty="0" err="1"/>
              <a:t>helex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0EB95-E871-9C43-9156-41E79D7E6C65}"/>
              </a:ext>
            </a:extLst>
          </p:cNvPr>
          <p:cNvSpPr txBox="1"/>
          <p:nvPr/>
        </p:nvSpPr>
        <p:spPr>
          <a:xfrm>
            <a:off x="0" y="6117393"/>
            <a:ext cx="3340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youtu.be</a:t>
            </a:r>
            <a:r>
              <a:rPr lang="en-US" dirty="0"/>
              <a:t>/MpoUwuS5Dto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0240D1-61C7-4421-AD5A-6E3CB492E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127" y="1685448"/>
            <a:ext cx="2987223" cy="36681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884FCC-D0EB-BF4E-1992-0A18A878523B}"/>
              </a:ext>
            </a:extLst>
          </p:cNvPr>
          <p:cNvSpPr txBox="1"/>
          <p:nvPr/>
        </p:nvSpPr>
        <p:spPr>
          <a:xfrm>
            <a:off x="0" y="6488668"/>
            <a:ext cx="5427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=DqR7LGteRPI</a:t>
            </a:r>
          </a:p>
        </p:txBody>
      </p:sp>
    </p:spTree>
    <p:extLst>
      <p:ext uri="{BB962C8B-B14F-4D97-AF65-F5344CB8AC3E}">
        <p14:creationId xmlns:p14="http://schemas.microsoft.com/office/powerpoint/2010/main" val="328447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66A1D9-2E79-5474-EB37-9440A89B2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43683"/>
            <a:ext cx="7772400" cy="59542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AB61135-9C54-F2F6-8D69-EC8491205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GORE® CARDIOFORM Septal </a:t>
            </a:r>
            <a:r>
              <a:rPr lang="en-US" dirty="0" err="1"/>
              <a:t>Occluder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BB177-3396-C834-5328-344A782F7E27}"/>
              </a:ext>
            </a:extLst>
          </p:cNvPr>
          <p:cNvSpPr txBox="1"/>
          <p:nvPr/>
        </p:nvSpPr>
        <p:spPr>
          <a:xfrm>
            <a:off x="0" y="6559477"/>
            <a:ext cx="46887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www.goremedical.com</a:t>
            </a:r>
            <a:r>
              <a:rPr lang="en-US" sz="1200" dirty="0"/>
              <a:t>/products/</a:t>
            </a:r>
            <a:r>
              <a:rPr lang="en-US" sz="1200" dirty="0" err="1"/>
              <a:t>cardioform</a:t>
            </a:r>
            <a:r>
              <a:rPr lang="en-US" sz="1200" dirty="0"/>
              <a:t>/septal-</a:t>
            </a:r>
            <a:r>
              <a:rPr lang="en-US" sz="1200" dirty="0" err="1"/>
              <a:t>occluder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99889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DC8F77-71B4-7F12-FA52-BE7C80537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03" y="1037371"/>
            <a:ext cx="7487181" cy="5754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D493DA-CA25-8360-135B-91DA4FE2A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638145" cy="1013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3D678F-E201-BF03-14F7-F7A6F6220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827" y="65877"/>
            <a:ext cx="3289300" cy="25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123619-4D2C-64FE-FFBC-DA9DDE469FF9}"/>
              </a:ext>
            </a:extLst>
          </p:cNvPr>
          <p:cNvSpPr txBox="1"/>
          <p:nvPr/>
        </p:nvSpPr>
        <p:spPr>
          <a:xfrm>
            <a:off x="5214026" y="6581001"/>
            <a:ext cx="40175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onlinelibrary.wiley.com</a:t>
            </a:r>
            <a:r>
              <a:rPr lang="en-US" sz="1200" dirty="0"/>
              <a:t>/</a:t>
            </a:r>
            <a:r>
              <a:rPr lang="en-US" sz="1200" dirty="0" err="1"/>
              <a:t>doi</a:t>
            </a:r>
            <a:r>
              <a:rPr lang="en-US" sz="1200" dirty="0"/>
              <a:t>/</a:t>
            </a:r>
            <a:r>
              <a:rPr lang="en-US" sz="1200" dirty="0" err="1"/>
              <a:t>epdf</a:t>
            </a:r>
            <a:r>
              <a:rPr lang="en-US" sz="1200" dirty="0"/>
              <a:t>/10.1002/ccd.28814</a:t>
            </a:r>
          </a:p>
        </p:txBody>
      </p:sp>
    </p:spTree>
    <p:extLst>
      <p:ext uri="{BB962C8B-B14F-4D97-AF65-F5344CB8AC3E}">
        <p14:creationId xmlns:p14="http://schemas.microsoft.com/office/powerpoint/2010/main" val="888904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0025-12C2-6474-46D4-FC5B7B1C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happened on the day of David </a:t>
            </a:r>
            <a:r>
              <a:rPr lang="en-US" dirty="0" err="1"/>
              <a:t>Goggins</a:t>
            </a:r>
            <a:r>
              <a:rPr lang="en-US" dirty="0"/>
              <a:t> second heart surgery?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FA7E1-ABF8-D26A-A2FE-2B71101048B8}"/>
              </a:ext>
            </a:extLst>
          </p:cNvPr>
          <p:cNvSpPr txBox="1"/>
          <p:nvPr/>
        </p:nvSpPr>
        <p:spPr>
          <a:xfrm>
            <a:off x="0" y="6110025"/>
            <a:ext cx="909795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Link to part of episode:</a:t>
            </a:r>
          </a:p>
          <a:p>
            <a:r>
              <a:rPr lang="en-US" sz="1700" dirty="0">
                <a:hlinkClick r:id="rId2"/>
              </a:rPr>
              <a:t>https://www.youtube.com/watch?v=_QGXwuunr8Y</a:t>
            </a:r>
            <a:endParaRPr lang="en-US" sz="1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D935B2-2641-EFB6-304D-2C87A53B571E}"/>
              </a:ext>
            </a:extLst>
          </p:cNvPr>
          <p:cNvSpPr txBox="1"/>
          <p:nvPr/>
        </p:nvSpPr>
        <p:spPr>
          <a:xfrm>
            <a:off x="411159" y="5434897"/>
            <a:ext cx="17546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Credit: Spotify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055B1F-9E07-A06A-886F-41026F5953BD}"/>
              </a:ext>
            </a:extLst>
          </p:cNvPr>
          <p:cNvSpPr txBox="1"/>
          <p:nvPr/>
        </p:nvSpPr>
        <p:spPr>
          <a:xfrm>
            <a:off x="1865941" y="5519295"/>
            <a:ext cx="46206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Play from 0:05:55 to 0:06:44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2898B-693F-B74D-2860-B04B7DB90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15618"/>
            <a:ext cx="7772400" cy="4026764"/>
          </a:xfrm>
          <a:prstGeom prst="rect">
            <a:avLst/>
          </a:prstGeom>
        </p:spPr>
      </p:pic>
      <p:pic>
        <p:nvPicPr>
          <p:cNvPr id="2050" name="Picture 2" descr="13: How to use and set explicit tags for your podcast and its episodes » Podcast Fast Track ...">
            <a:extLst>
              <a:ext uri="{FF2B5EF4-FFF2-40B4-BE49-F238E27FC236}">
                <a16:creationId xmlns:a16="http://schemas.microsoft.com/office/drawing/2014/main" id="{38C8FEC7-760A-8EDB-96B4-8BC1238AF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25" y="5543992"/>
            <a:ext cx="1895332" cy="128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24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E9A393-CE24-CE86-9B7A-C85B08DCACCF}"/>
              </a:ext>
            </a:extLst>
          </p:cNvPr>
          <p:cNvSpPr txBox="1"/>
          <p:nvPr/>
        </p:nvSpPr>
        <p:spPr>
          <a:xfrm>
            <a:off x="457200" y="6389581"/>
            <a:ext cx="17546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Credit: Spotify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94018E-2C05-C4B7-265D-C0A6A302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640"/>
            <a:ext cx="8229600" cy="867205"/>
          </a:xfrm>
        </p:spPr>
        <p:txBody>
          <a:bodyPr>
            <a:normAutofit/>
          </a:bodyPr>
          <a:lstStyle/>
          <a:p>
            <a:r>
              <a:rPr lang="en-US" dirty="0" err="1"/>
              <a:t>PodCase</a:t>
            </a:r>
            <a:r>
              <a:rPr lang="en-US" dirty="0"/>
              <a:t>: Biomaterials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D104E0-1AAA-2B44-F0B5-17219DFE5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3" y="1027845"/>
            <a:ext cx="6944061" cy="520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CB1C7-0656-5DA3-EAE8-428B8798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041"/>
            <a:ext cx="8229600" cy="886146"/>
          </a:xfrm>
        </p:spPr>
        <p:txBody>
          <a:bodyPr/>
          <a:lstStyle/>
          <a:p>
            <a:r>
              <a:rPr lang="en-US" dirty="0"/>
              <a:t>David </a:t>
            </a:r>
            <a:r>
              <a:rPr lang="en-US" dirty="0" err="1"/>
              <a:t>Goggins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B9495C-42C1-BAA4-AE43-FCF19B2BD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742" y="967187"/>
            <a:ext cx="8969339" cy="4525963"/>
          </a:xfrm>
        </p:spPr>
        <p:txBody>
          <a:bodyPr>
            <a:normAutofit/>
          </a:bodyPr>
          <a:lstStyle/>
          <a:p>
            <a:r>
              <a:rPr lang="en-US" sz="3000" dirty="0"/>
              <a:t>NAVY SEAL, Army Ranger, motivational speaker, author</a:t>
            </a:r>
          </a:p>
          <a:p>
            <a:r>
              <a:rPr lang="en-US" sz="3000" dirty="0"/>
              <a:t>Ultra-marathon runner and performance athlete</a:t>
            </a:r>
          </a:p>
          <a:p>
            <a:endParaRPr lang="en-US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22FABE-BDA9-B8D7-9DE2-0D3F08FB7E96}"/>
              </a:ext>
            </a:extLst>
          </p:cNvPr>
          <p:cNvSpPr txBox="1"/>
          <p:nvPr/>
        </p:nvSpPr>
        <p:spPr>
          <a:xfrm>
            <a:off x="0" y="648866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David_Goggins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3B5EC-CD28-C6E5-30BD-7E64666701DE}"/>
              </a:ext>
            </a:extLst>
          </p:cNvPr>
          <p:cNvSpPr txBox="1"/>
          <p:nvPr/>
        </p:nvSpPr>
        <p:spPr>
          <a:xfrm>
            <a:off x="0" y="6119336"/>
            <a:ext cx="45976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davidgoggins.com</a:t>
            </a:r>
            <a:r>
              <a:rPr lang="en-US" dirty="0"/>
              <a:t>/</a:t>
            </a:r>
          </a:p>
        </p:txBody>
      </p:sp>
      <p:pic>
        <p:nvPicPr>
          <p:cNvPr id="3074" name="Picture 2" descr="Can't Hurt Me Summary (David Goggins) | Bloomsoup">
            <a:extLst>
              <a:ext uri="{FF2B5EF4-FFF2-40B4-BE49-F238E27FC236}">
                <a16:creationId xmlns:a16="http://schemas.microsoft.com/office/drawing/2014/main" id="{7EFCB570-2829-1D37-7DCD-226E30C34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966" y="2217110"/>
            <a:ext cx="2670021" cy="412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03E5918-07BE-65BD-D899-D513F914B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4"/>
          <a:stretch/>
        </p:blipFill>
        <p:spPr bwMode="auto">
          <a:xfrm>
            <a:off x="399432" y="2217110"/>
            <a:ext cx="2483824" cy="38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FB7C94-8608-A83E-1D13-7CB133794A06}"/>
              </a:ext>
            </a:extLst>
          </p:cNvPr>
          <p:cNvSpPr txBox="1"/>
          <p:nvPr/>
        </p:nvSpPr>
        <p:spPr>
          <a:xfrm>
            <a:off x="3197877" y="6047551"/>
            <a:ext cx="240929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davidgoggins.com</a:t>
            </a:r>
            <a:r>
              <a:rPr lang="en-US" sz="1200" dirty="0"/>
              <a:t>/about/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70F48E-4B25-AF98-CBCD-A00054AB882F}"/>
              </a:ext>
            </a:extLst>
          </p:cNvPr>
          <p:cNvSpPr txBox="1"/>
          <p:nvPr/>
        </p:nvSpPr>
        <p:spPr>
          <a:xfrm>
            <a:off x="5663583" y="6342464"/>
            <a:ext cx="30450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davidgoggins.com</a:t>
            </a:r>
            <a:r>
              <a:rPr lang="en-US" sz="1200" dirty="0"/>
              <a:t>/book/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36860DDB-0126-73B0-B86E-FC0278A29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6"/>
          <a:stretch/>
        </p:blipFill>
        <p:spPr bwMode="auto">
          <a:xfrm>
            <a:off x="2883255" y="2216487"/>
            <a:ext cx="2427224" cy="38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0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68178E-37A9-E7BD-D45F-D801F35D1CE4}"/>
              </a:ext>
            </a:extLst>
          </p:cNvPr>
          <p:cNvSpPr txBox="1"/>
          <p:nvPr/>
        </p:nvSpPr>
        <p:spPr>
          <a:xfrm>
            <a:off x="308919" y="6242447"/>
            <a:ext cx="85261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What are biomaterials made of?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93123-953B-4BB7-8BEF-7DEB021733E3}"/>
              </a:ext>
            </a:extLst>
          </p:cNvPr>
          <p:cNvSpPr txBox="1"/>
          <p:nvPr/>
        </p:nvSpPr>
        <p:spPr>
          <a:xfrm>
            <a:off x="0" y="5612074"/>
            <a:ext cx="9144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Link to part of episode:</a:t>
            </a:r>
          </a:p>
          <a:p>
            <a:r>
              <a:rPr lang="en-US" sz="1700" dirty="0">
                <a:hlinkClick r:id="rId2"/>
              </a:rPr>
              <a:t>https://www.youtube.com/watch?v=_QGXwuunr8Y</a:t>
            </a:r>
            <a:endParaRPr lang="en-US" sz="1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638DD-F606-0848-11D5-79117E5DC0BD}"/>
              </a:ext>
            </a:extLst>
          </p:cNvPr>
          <p:cNvSpPr txBox="1"/>
          <p:nvPr/>
        </p:nvSpPr>
        <p:spPr>
          <a:xfrm>
            <a:off x="135030" y="4113980"/>
            <a:ext cx="17546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Credit: Spotify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8106E8-41A1-7B07-017E-7758DB179F05}"/>
              </a:ext>
            </a:extLst>
          </p:cNvPr>
          <p:cNvSpPr txBox="1"/>
          <p:nvPr/>
        </p:nvSpPr>
        <p:spPr>
          <a:xfrm>
            <a:off x="2003134" y="4561314"/>
            <a:ext cx="46206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Play from 0:00:00 to 0:02:15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050F8-1E32-3087-16C9-5648B9024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875" y="737102"/>
            <a:ext cx="4043020" cy="3376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926831-5EC7-F8ED-9631-6E1413AC1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30" y="785292"/>
            <a:ext cx="4320096" cy="327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1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06003-5ECD-C318-342A-308FD9421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0B7C7-A40F-4045-F37C-B917EB07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6334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dirty="0"/>
              <a:t>You want to design sutures to heal a would that are flexible and that will degrade over time. Which type of material should you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3B88-A8D2-8512-9427-D2125A47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9" y="1896893"/>
            <a:ext cx="4698460" cy="42389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– Metallic / alloy</a:t>
            </a:r>
          </a:p>
          <a:p>
            <a:pPr marL="0" indent="0">
              <a:buNone/>
            </a:pPr>
            <a:r>
              <a:rPr lang="en-US" dirty="0"/>
              <a:t>B – Ceramic</a:t>
            </a:r>
          </a:p>
          <a:p>
            <a:pPr marL="0" indent="0">
              <a:buNone/>
            </a:pPr>
            <a:r>
              <a:rPr lang="en-US" dirty="0"/>
              <a:t>C – Polymer</a:t>
            </a:r>
          </a:p>
          <a:p>
            <a:pPr marL="0" indent="0">
              <a:buNone/>
            </a:pPr>
            <a:r>
              <a:rPr lang="en-US" dirty="0"/>
              <a:t>D – Composite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2BF779-B4FD-72FF-D651-E6C3C0624AE2}"/>
              </a:ext>
            </a:extLst>
          </p:cNvPr>
          <p:cNvSpPr txBox="1"/>
          <p:nvPr/>
        </p:nvSpPr>
        <p:spPr>
          <a:xfrm>
            <a:off x="6113721" y="6534451"/>
            <a:ext cx="30302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Surgical_suture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AF8200-47D4-B18A-E2DC-2A840EA23B43}"/>
              </a:ext>
            </a:extLst>
          </p:cNvPr>
          <p:cNvSpPr/>
          <p:nvPr/>
        </p:nvSpPr>
        <p:spPr>
          <a:xfrm>
            <a:off x="252919" y="3012012"/>
            <a:ext cx="2752928" cy="6013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The skeletal formula of PLA">
            <a:extLst>
              <a:ext uri="{FF2B5EF4-FFF2-40B4-BE49-F238E27FC236}">
                <a16:creationId xmlns:a16="http://schemas.microsoft.com/office/drawing/2014/main" id="{AF66435E-B5B0-CDE8-F0DC-148EB1899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22" y="4016391"/>
            <a:ext cx="2540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651E84-785D-1345-45AC-46CB65725C2B}"/>
              </a:ext>
            </a:extLst>
          </p:cNvPr>
          <p:cNvSpPr txBox="1"/>
          <p:nvPr/>
        </p:nvSpPr>
        <p:spPr>
          <a:xfrm>
            <a:off x="2894249" y="6468691"/>
            <a:ext cx="30539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Polylactic_acid</a:t>
            </a:r>
            <a:endParaRPr lang="en-US" sz="1200" dirty="0"/>
          </a:p>
        </p:txBody>
      </p:sp>
      <p:pic>
        <p:nvPicPr>
          <p:cNvPr id="14340" name="Picture 4" descr="undefined">
            <a:extLst>
              <a:ext uri="{FF2B5EF4-FFF2-40B4-BE49-F238E27FC236}">
                <a16:creationId xmlns:a16="http://schemas.microsoft.com/office/drawing/2014/main" id="{93B1631A-F8DF-D987-862E-8DB80643A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21" y="2147701"/>
            <a:ext cx="2825998" cy="423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113EED-EFF2-0594-AF47-61BDBE502846}"/>
              </a:ext>
            </a:extLst>
          </p:cNvPr>
          <p:cNvSpPr txBox="1"/>
          <p:nvPr/>
        </p:nvSpPr>
        <p:spPr>
          <a:xfrm>
            <a:off x="252919" y="4403850"/>
            <a:ext cx="29178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Why are polymer biomaterials so useful and versatile?</a:t>
            </a:r>
          </a:p>
        </p:txBody>
      </p:sp>
    </p:spTree>
    <p:extLst>
      <p:ext uri="{BB962C8B-B14F-4D97-AF65-F5344CB8AC3E}">
        <p14:creationId xmlns:p14="http://schemas.microsoft.com/office/powerpoint/2010/main" val="108172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C89D5-6A64-328D-C634-F150D4B5D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71E7F0-4B46-2289-FFBF-350DEE947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4620"/>
            <a:ext cx="4041843" cy="913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F938F8-8E1D-EC9B-9731-9E8C285D7EF9}"/>
              </a:ext>
            </a:extLst>
          </p:cNvPr>
          <p:cNvSpPr txBox="1"/>
          <p:nvPr/>
        </p:nvSpPr>
        <p:spPr>
          <a:xfrm>
            <a:off x="4766553" y="655508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www.ncbi.nlm.nih.gov</a:t>
            </a:r>
            <a:r>
              <a:rPr lang="en-US" sz="1400" dirty="0"/>
              <a:t>/</a:t>
            </a:r>
            <a:r>
              <a:rPr lang="en-US" sz="1400" dirty="0" err="1"/>
              <a:t>pmc</a:t>
            </a:r>
            <a:r>
              <a:rPr lang="en-US" sz="1400" dirty="0"/>
              <a:t>/articles/PMC8433665/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76A3DF4-D7C6-2D05-2059-DE5BFD990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03" y="87549"/>
            <a:ext cx="6112010" cy="59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79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3AD69-CEE7-53F3-48F6-B743B4409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7C55-5F0D-77B9-CBF5-943CA6A2F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0659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dirty="0"/>
              <a:t>You want to design a type of cement to be inserted into a broken vertebrae to help heal a compression fracture. Which type of material should you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6901F-B04F-7DF1-3566-0CD32E46B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19" y="1896893"/>
            <a:ext cx="4698460" cy="42389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– Metallic / alloy</a:t>
            </a:r>
          </a:p>
          <a:p>
            <a:pPr marL="0" indent="0">
              <a:buNone/>
            </a:pPr>
            <a:r>
              <a:rPr lang="en-US" dirty="0"/>
              <a:t>B – Ceramic</a:t>
            </a:r>
          </a:p>
          <a:p>
            <a:pPr marL="0" indent="0">
              <a:buNone/>
            </a:pPr>
            <a:r>
              <a:rPr lang="en-US" dirty="0"/>
              <a:t>C – Polymer</a:t>
            </a:r>
          </a:p>
          <a:p>
            <a:pPr marL="0" indent="0">
              <a:buNone/>
            </a:pPr>
            <a:r>
              <a:rPr lang="en-US" dirty="0"/>
              <a:t>D – Composite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914C8-1DA2-B7B2-4CB0-08441B6F1C5E}"/>
              </a:ext>
            </a:extLst>
          </p:cNvPr>
          <p:cNvSpPr txBox="1"/>
          <p:nvPr/>
        </p:nvSpPr>
        <p:spPr>
          <a:xfrm>
            <a:off x="5544767" y="6534451"/>
            <a:ext cx="35992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Vertebral_augmentation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6E1738-B8A5-4FED-E915-484201B6389B}"/>
              </a:ext>
            </a:extLst>
          </p:cNvPr>
          <p:cNvSpPr/>
          <p:nvPr/>
        </p:nvSpPr>
        <p:spPr>
          <a:xfrm>
            <a:off x="252919" y="2482308"/>
            <a:ext cx="2752928" cy="6013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undefined">
            <a:extLst>
              <a:ext uri="{FF2B5EF4-FFF2-40B4-BE49-F238E27FC236}">
                <a16:creationId xmlns:a16="http://schemas.microsoft.com/office/drawing/2014/main" id="{D1CC5D3B-FEBF-D190-DAD0-E70C05D7E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t="3830" r="6259" b="8652"/>
          <a:stretch/>
        </p:blipFill>
        <p:spPr bwMode="auto">
          <a:xfrm>
            <a:off x="5622589" y="1658056"/>
            <a:ext cx="3486837" cy="481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7791BD-BD09-86A9-E7C8-39100D30C82B}"/>
              </a:ext>
            </a:extLst>
          </p:cNvPr>
          <p:cNvSpPr txBox="1"/>
          <p:nvPr/>
        </p:nvSpPr>
        <p:spPr>
          <a:xfrm>
            <a:off x="632767" y="4421090"/>
            <a:ext cx="3783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In which organ system are ceramic biomaterials mostly used?</a:t>
            </a:r>
          </a:p>
        </p:txBody>
      </p:sp>
    </p:spTree>
    <p:extLst>
      <p:ext uri="{BB962C8B-B14F-4D97-AF65-F5344CB8AC3E}">
        <p14:creationId xmlns:p14="http://schemas.microsoft.com/office/powerpoint/2010/main" val="194397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828FF-F252-FF11-DDD2-6AD455633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FAFE9BF-09FE-ACEE-4268-47E918E7D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420"/>
            <a:ext cx="9144000" cy="59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C06DAA-3C8D-1F1B-004B-4F07F9AC0366}"/>
              </a:ext>
            </a:extLst>
          </p:cNvPr>
          <p:cNvSpPr txBox="1"/>
          <p:nvPr/>
        </p:nvSpPr>
        <p:spPr>
          <a:xfrm>
            <a:off x="0" y="6264360"/>
            <a:ext cx="2825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www.sciencedirect.com</a:t>
            </a:r>
            <a:r>
              <a:rPr lang="en-US" sz="1400" dirty="0"/>
              <a:t>/science/article/</a:t>
            </a:r>
            <a:r>
              <a:rPr lang="en-US" sz="1400" dirty="0" err="1"/>
              <a:t>pii</a:t>
            </a:r>
            <a:r>
              <a:rPr lang="en-US" sz="1400" dirty="0"/>
              <a:t>/S0272884221019830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4DF899-2961-2F58-F7E4-3B089907C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460" y="5888347"/>
            <a:ext cx="4353132" cy="96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7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1A2CA-9866-12DD-87C2-B8C13A43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483"/>
            <a:ext cx="8978630" cy="1143000"/>
          </a:xfrm>
        </p:spPr>
        <p:txBody>
          <a:bodyPr>
            <a:noAutofit/>
          </a:bodyPr>
          <a:lstStyle/>
          <a:p>
            <a:r>
              <a:rPr lang="en-US" sz="3400" dirty="0"/>
              <a:t>You want to design a hip replacement that is very strong and will last a long time. Which material should you 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5924B-7CBF-2A81-DF7B-E0B6E0EDA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746" y="1876929"/>
            <a:ext cx="4698460" cy="42389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– Metallic / alloy</a:t>
            </a:r>
          </a:p>
          <a:p>
            <a:pPr marL="0" indent="0">
              <a:buNone/>
            </a:pPr>
            <a:r>
              <a:rPr lang="en-US" dirty="0"/>
              <a:t>B – Ceramic</a:t>
            </a:r>
          </a:p>
          <a:p>
            <a:pPr marL="0" indent="0">
              <a:buNone/>
            </a:pPr>
            <a:r>
              <a:rPr lang="en-US" dirty="0"/>
              <a:t>C – Polymer</a:t>
            </a:r>
          </a:p>
          <a:p>
            <a:pPr marL="0" indent="0">
              <a:buNone/>
            </a:pPr>
            <a:r>
              <a:rPr lang="en-US" dirty="0"/>
              <a:t>D – Composite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19697-80D7-2507-C99D-6CE9E5094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49" b="4637"/>
          <a:stretch/>
        </p:blipFill>
        <p:spPr>
          <a:xfrm>
            <a:off x="5622589" y="1859736"/>
            <a:ext cx="3274665" cy="4616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7E76B1-5A11-82CC-4FFF-1365B00CC972}"/>
              </a:ext>
            </a:extLst>
          </p:cNvPr>
          <p:cNvSpPr txBox="1"/>
          <p:nvPr/>
        </p:nvSpPr>
        <p:spPr>
          <a:xfrm>
            <a:off x="5869335" y="6534451"/>
            <a:ext cx="32746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Hip_replacement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C62C72-E156-C554-B79C-099A37CC7682}"/>
              </a:ext>
            </a:extLst>
          </p:cNvPr>
          <p:cNvSpPr/>
          <p:nvPr/>
        </p:nvSpPr>
        <p:spPr>
          <a:xfrm>
            <a:off x="262647" y="1898648"/>
            <a:ext cx="3258766" cy="6013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2603F4-F5ED-9C64-52F8-F16194BE0018}"/>
              </a:ext>
            </a:extLst>
          </p:cNvPr>
          <p:cNvSpPr txBox="1"/>
          <p:nvPr/>
        </p:nvSpPr>
        <p:spPr>
          <a:xfrm>
            <a:off x="0" y="6212628"/>
            <a:ext cx="28502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=rb5axfV5UfU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2001E7-21F8-9B8D-579D-130F2595EF7E}"/>
              </a:ext>
            </a:extLst>
          </p:cNvPr>
          <p:cNvSpPr txBox="1"/>
          <p:nvPr/>
        </p:nvSpPr>
        <p:spPr>
          <a:xfrm>
            <a:off x="0" y="5355687"/>
            <a:ext cx="3430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Watch a total hip replacement surgery!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922CC8-844C-90FF-590A-A27DDF8389EC}"/>
              </a:ext>
            </a:extLst>
          </p:cNvPr>
          <p:cNvSpPr txBox="1"/>
          <p:nvPr/>
        </p:nvSpPr>
        <p:spPr>
          <a:xfrm>
            <a:off x="1177516" y="4304358"/>
            <a:ext cx="410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What are the risks of using metallic biomaterials?</a:t>
            </a:r>
          </a:p>
        </p:txBody>
      </p:sp>
    </p:spTree>
    <p:extLst>
      <p:ext uri="{BB962C8B-B14F-4D97-AF65-F5344CB8AC3E}">
        <p14:creationId xmlns:p14="http://schemas.microsoft.com/office/powerpoint/2010/main" val="33268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29089</TotalTime>
  <Words>696</Words>
  <Application>Microsoft Macintosh PowerPoint</Application>
  <PresentationFormat>On-screen Show (4:3)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Biomaterials</vt:lpstr>
      <vt:lpstr>PodCase: Biomaterials</vt:lpstr>
      <vt:lpstr>David Goggins</vt:lpstr>
      <vt:lpstr>PowerPoint Presentation</vt:lpstr>
      <vt:lpstr>You want to design sutures to heal a would that are flexible and that will degrade over time. Which type of material should you use?</vt:lpstr>
      <vt:lpstr>PowerPoint Presentation</vt:lpstr>
      <vt:lpstr>You want to design a type of cement to be inserted into a broken vertebrae to help heal a compression fracture. Which type of material should you use?</vt:lpstr>
      <vt:lpstr>PowerPoint Presentation</vt:lpstr>
      <vt:lpstr>You want to design a hip replacement that is very strong and will last a long time. Which material should you use?</vt:lpstr>
      <vt:lpstr>Shape memory alloys - Nitinol</vt:lpstr>
      <vt:lpstr>You want to design replacements for the knee joint that are simultaneously stronger and lighter than steel. Which material should you use? </vt:lpstr>
      <vt:lpstr>Advantages of composites</vt:lpstr>
      <vt:lpstr>Atrial septal defect (ASD)</vt:lpstr>
      <vt:lpstr>GORE® CARDIOFORM Septal Occluder</vt:lpstr>
      <vt:lpstr>GORE® CARDIOFORM Septal Occluder</vt:lpstr>
      <vt:lpstr>PowerPoint Presentation</vt:lpstr>
      <vt:lpstr>What happened on the day of David Goggins second heart surgery?</vt:lpstr>
    </vt:vector>
  </TitlesOfParts>
  <Company>University of California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Bio Sci 75!</dc:title>
  <dc:creator>Justin Shaffer</dc:creator>
  <cp:lastModifiedBy>Justin Shaffer</cp:lastModifiedBy>
  <cp:revision>344</cp:revision>
  <cp:lastPrinted>2014-10-03T18:12:05Z</cp:lastPrinted>
  <dcterms:created xsi:type="dcterms:W3CDTF">2013-12-02T19:54:03Z</dcterms:created>
  <dcterms:modified xsi:type="dcterms:W3CDTF">2024-02-05T20:39:31Z</dcterms:modified>
</cp:coreProperties>
</file>