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8" r:id="rId2"/>
    <p:sldId id="259" r:id="rId3"/>
    <p:sldId id="328" r:id="rId4"/>
    <p:sldId id="393" r:id="rId5"/>
    <p:sldId id="394" r:id="rId6"/>
    <p:sldId id="304" r:id="rId7"/>
    <p:sldId id="313" r:id="rId8"/>
    <p:sldId id="306" r:id="rId9"/>
    <p:sldId id="311" r:id="rId10"/>
    <p:sldId id="307" r:id="rId11"/>
    <p:sldId id="314" r:id="rId12"/>
    <p:sldId id="305" r:id="rId13"/>
    <p:sldId id="316" r:id="rId14"/>
    <p:sldId id="315" r:id="rId15"/>
    <p:sldId id="317" r:id="rId16"/>
    <p:sldId id="312" r:id="rId17"/>
    <p:sldId id="39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002F4-A790-AA40-A984-9FD9057F27B7}" v="13" dt="2023-11-30T19:02:46.449"/>
    <p1510:client id="{D79BD9CD-495A-8D40-9682-F39062150B45}" v="448" dt="2023-11-29T19:15:06.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5"/>
    <p:restoredTop sz="96197" autoAdjust="0"/>
  </p:normalViewPr>
  <p:slideViewPr>
    <p:cSldViewPr snapToGrid="0" snapToObjects="1">
      <p:cViewPr varScale="1">
        <p:scale>
          <a:sx n="119" d="100"/>
          <a:sy n="119" d="100"/>
        </p:scale>
        <p:origin x="116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Shaffer" userId="eee2ef64-3634-4afa-8935-968f58513e06" providerId="ADAL" clId="{CAE002F4-A790-AA40-A984-9FD9057F27B7}"/>
    <pc:docChg chg="custSel modSld">
      <pc:chgData name="Justin Shaffer" userId="eee2ef64-3634-4afa-8935-968f58513e06" providerId="ADAL" clId="{CAE002F4-A790-AA40-A984-9FD9057F27B7}" dt="2023-11-30T19:02:46.448" v="53" actId="20577"/>
      <pc:docMkLst>
        <pc:docMk/>
      </pc:docMkLst>
      <pc:sldChg chg="addSp delSp modSp mod">
        <pc:chgData name="Justin Shaffer" userId="eee2ef64-3634-4afa-8935-968f58513e06" providerId="ADAL" clId="{CAE002F4-A790-AA40-A984-9FD9057F27B7}" dt="2023-11-30T19:02:02.103" v="36" actId="20577"/>
        <pc:sldMkLst>
          <pc:docMk/>
          <pc:sldMk cId="2448072863" sldId="258"/>
        </pc:sldMkLst>
        <pc:spChg chg="del mod">
          <ac:chgData name="Justin Shaffer" userId="eee2ef64-3634-4afa-8935-968f58513e06" providerId="ADAL" clId="{CAE002F4-A790-AA40-A984-9FD9057F27B7}" dt="2023-11-30T19:01:28.607" v="4" actId="478"/>
          <ac:spMkLst>
            <pc:docMk/>
            <pc:sldMk cId="2448072863" sldId="258"/>
            <ac:spMk id="3" creationId="{00000000-0000-0000-0000-000000000000}"/>
          </ac:spMkLst>
        </pc:spChg>
        <pc:spChg chg="add del mod">
          <ac:chgData name="Justin Shaffer" userId="eee2ef64-3634-4afa-8935-968f58513e06" providerId="ADAL" clId="{CAE002F4-A790-AA40-A984-9FD9057F27B7}" dt="2023-11-30T19:01:30.070" v="5" actId="478"/>
          <ac:spMkLst>
            <pc:docMk/>
            <pc:sldMk cId="2448072863" sldId="258"/>
            <ac:spMk id="6" creationId="{9B35D35B-C290-ACC9-89BC-767388034439}"/>
          </ac:spMkLst>
        </pc:spChg>
        <pc:spChg chg="add mod">
          <ac:chgData name="Justin Shaffer" userId="eee2ef64-3634-4afa-8935-968f58513e06" providerId="ADAL" clId="{CAE002F4-A790-AA40-A984-9FD9057F27B7}" dt="2023-11-30T19:02:02.103" v="36" actId="20577"/>
          <ac:spMkLst>
            <pc:docMk/>
            <pc:sldMk cId="2448072863" sldId="258"/>
            <ac:spMk id="8" creationId="{23DA6E28-0F97-4777-0038-A1311E854F05}"/>
          </ac:spMkLst>
        </pc:spChg>
      </pc:sldChg>
      <pc:sldChg chg="modSp mod">
        <pc:chgData name="Justin Shaffer" userId="eee2ef64-3634-4afa-8935-968f58513e06" providerId="ADAL" clId="{CAE002F4-A790-AA40-A984-9FD9057F27B7}" dt="2023-11-30T19:02:10.320" v="41" actId="12"/>
        <pc:sldMkLst>
          <pc:docMk/>
          <pc:sldMk cId="2151401441" sldId="259"/>
        </pc:sldMkLst>
        <pc:spChg chg="mod">
          <ac:chgData name="Justin Shaffer" userId="eee2ef64-3634-4afa-8935-968f58513e06" providerId="ADAL" clId="{CAE002F4-A790-AA40-A984-9FD9057F27B7}" dt="2023-11-30T19:02:10.320" v="41" actId="12"/>
          <ac:spMkLst>
            <pc:docMk/>
            <pc:sldMk cId="2151401441" sldId="259"/>
            <ac:spMk id="3" creationId="{00000000-0000-0000-0000-000000000000}"/>
          </ac:spMkLst>
        </pc:spChg>
      </pc:sldChg>
      <pc:sldChg chg="modSp">
        <pc:chgData name="Justin Shaffer" userId="eee2ef64-3634-4afa-8935-968f58513e06" providerId="ADAL" clId="{CAE002F4-A790-AA40-A984-9FD9057F27B7}" dt="2023-11-30T19:02:46.448" v="53" actId="20577"/>
        <pc:sldMkLst>
          <pc:docMk/>
          <pc:sldMk cId="3805705338" sldId="393"/>
        </pc:sldMkLst>
        <pc:spChg chg="mod">
          <ac:chgData name="Justin Shaffer" userId="eee2ef64-3634-4afa-8935-968f58513e06" providerId="ADAL" clId="{CAE002F4-A790-AA40-A984-9FD9057F27B7}" dt="2023-11-30T19:02:46.448" v="53" actId="20577"/>
          <ac:spMkLst>
            <pc:docMk/>
            <pc:sldMk cId="3805705338" sldId="393"/>
            <ac:spMk id="5" creationId="{42B9495C-42C1-BAA4-AE43-FCF19B2BDCDA}"/>
          </ac:spMkLst>
        </pc:spChg>
      </pc:sldChg>
    </pc:docChg>
  </pc:docChgLst>
  <pc:docChgLst>
    <pc:chgData name="Justin Shaffer" userId="eee2ef64-3634-4afa-8935-968f58513e06" providerId="ADAL" clId="{14599EF8-BD2C-654F-A3C1-79324A511B0D}"/>
    <pc:docChg chg="custSel modSld">
      <pc:chgData name="Justin Shaffer" userId="eee2ef64-3634-4afa-8935-968f58513e06" providerId="ADAL" clId="{14599EF8-BD2C-654F-A3C1-79324A511B0D}" dt="2022-04-24T14:19:48.092" v="70" actId="478"/>
      <pc:docMkLst>
        <pc:docMk/>
      </pc:docMkLst>
      <pc:sldChg chg="modSp mod">
        <pc:chgData name="Justin Shaffer" userId="eee2ef64-3634-4afa-8935-968f58513e06" providerId="ADAL" clId="{14599EF8-BD2C-654F-A3C1-79324A511B0D}" dt="2022-04-24T13:59:10.925" v="8" actId="20577"/>
        <pc:sldMkLst>
          <pc:docMk/>
          <pc:sldMk cId="2448072863" sldId="258"/>
        </pc:sldMkLst>
        <pc:spChg chg="mod">
          <ac:chgData name="Justin Shaffer" userId="eee2ef64-3634-4afa-8935-968f58513e06" providerId="ADAL" clId="{14599EF8-BD2C-654F-A3C1-79324A511B0D}" dt="2022-04-24T13:59:10.925" v="8" actId="20577"/>
          <ac:spMkLst>
            <pc:docMk/>
            <pc:sldMk cId="2448072863" sldId="258"/>
            <ac:spMk id="3" creationId="{00000000-0000-0000-0000-000000000000}"/>
          </ac:spMkLst>
        </pc:spChg>
      </pc:sldChg>
      <pc:sldChg chg="modSp mod">
        <pc:chgData name="Justin Shaffer" userId="eee2ef64-3634-4afa-8935-968f58513e06" providerId="ADAL" clId="{14599EF8-BD2C-654F-A3C1-79324A511B0D}" dt="2022-04-24T14:01:57.738" v="59" actId="27636"/>
        <pc:sldMkLst>
          <pc:docMk/>
          <pc:sldMk cId="2151401441" sldId="259"/>
        </pc:sldMkLst>
        <pc:spChg chg="mod">
          <ac:chgData name="Justin Shaffer" userId="eee2ef64-3634-4afa-8935-968f58513e06" providerId="ADAL" clId="{14599EF8-BD2C-654F-A3C1-79324A511B0D}" dt="2022-04-24T14:01:57.738" v="59" actId="27636"/>
          <ac:spMkLst>
            <pc:docMk/>
            <pc:sldMk cId="2151401441" sldId="259"/>
            <ac:spMk id="3" creationId="{00000000-0000-0000-0000-000000000000}"/>
          </ac:spMkLst>
        </pc:spChg>
      </pc:sldChg>
      <pc:sldChg chg="delSp mod">
        <pc:chgData name="Justin Shaffer" userId="eee2ef64-3634-4afa-8935-968f58513e06" providerId="ADAL" clId="{14599EF8-BD2C-654F-A3C1-79324A511B0D}" dt="2022-04-24T14:19:41.979" v="68" actId="478"/>
        <pc:sldMkLst>
          <pc:docMk/>
          <pc:sldMk cId="1789546951" sldId="298"/>
        </pc:sldMkLst>
        <pc:grpChg chg="del">
          <ac:chgData name="Justin Shaffer" userId="eee2ef64-3634-4afa-8935-968f58513e06" providerId="ADAL" clId="{14599EF8-BD2C-654F-A3C1-79324A511B0D}" dt="2022-04-24T14:19:41.979" v="68" actId="478"/>
          <ac:grpSpMkLst>
            <pc:docMk/>
            <pc:sldMk cId="1789546951" sldId="298"/>
            <ac:grpSpMk id="10" creationId="{CC1C70BB-E0B4-F44A-92B7-B454E1CED172}"/>
          </ac:grpSpMkLst>
        </pc:grpChg>
      </pc:sldChg>
      <pc:sldChg chg="delSp mod">
        <pc:chgData name="Justin Shaffer" userId="eee2ef64-3634-4afa-8935-968f58513e06" providerId="ADAL" clId="{14599EF8-BD2C-654F-A3C1-79324A511B0D}" dt="2022-04-24T14:19:44.542" v="69" actId="478"/>
        <pc:sldMkLst>
          <pc:docMk/>
          <pc:sldMk cId="3955662790" sldId="301"/>
        </pc:sldMkLst>
        <pc:grpChg chg="del">
          <ac:chgData name="Justin Shaffer" userId="eee2ef64-3634-4afa-8935-968f58513e06" providerId="ADAL" clId="{14599EF8-BD2C-654F-A3C1-79324A511B0D}" dt="2022-04-24T14:19:44.542" v="69" actId="478"/>
          <ac:grpSpMkLst>
            <pc:docMk/>
            <pc:sldMk cId="3955662790" sldId="301"/>
            <ac:grpSpMk id="10" creationId="{5354B713-7313-0B4C-9B3D-10CBF40635CC}"/>
          </ac:grpSpMkLst>
        </pc:grpChg>
      </pc:sldChg>
      <pc:sldChg chg="delSp mod">
        <pc:chgData name="Justin Shaffer" userId="eee2ef64-3634-4afa-8935-968f58513e06" providerId="ADAL" clId="{14599EF8-BD2C-654F-A3C1-79324A511B0D}" dt="2022-04-24T14:19:48.092" v="70" actId="478"/>
        <pc:sldMkLst>
          <pc:docMk/>
          <pc:sldMk cId="2086304967" sldId="303"/>
        </pc:sldMkLst>
        <pc:grpChg chg="del">
          <ac:chgData name="Justin Shaffer" userId="eee2ef64-3634-4afa-8935-968f58513e06" providerId="ADAL" clId="{14599EF8-BD2C-654F-A3C1-79324A511B0D}" dt="2022-04-24T14:19:48.092" v="70" actId="478"/>
          <ac:grpSpMkLst>
            <pc:docMk/>
            <pc:sldMk cId="2086304967" sldId="303"/>
            <ac:grpSpMk id="7" creationId="{DDB4E813-F595-9241-9B20-85E8B8E7BCCD}"/>
          </ac:grpSpMkLst>
        </pc:grpChg>
      </pc:sldChg>
      <pc:sldChg chg="delSp mod">
        <pc:chgData name="Justin Shaffer" userId="eee2ef64-3634-4afa-8935-968f58513e06" providerId="ADAL" clId="{14599EF8-BD2C-654F-A3C1-79324A511B0D}" dt="2022-04-24T14:19:15.197" v="60" actId="478"/>
        <pc:sldMkLst>
          <pc:docMk/>
          <pc:sldMk cId="2347883363" sldId="304"/>
        </pc:sldMkLst>
        <pc:grpChg chg="del">
          <ac:chgData name="Justin Shaffer" userId="eee2ef64-3634-4afa-8935-968f58513e06" providerId="ADAL" clId="{14599EF8-BD2C-654F-A3C1-79324A511B0D}" dt="2022-04-24T14:19:15.197" v="60" actId="478"/>
          <ac:grpSpMkLst>
            <pc:docMk/>
            <pc:sldMk cId="2347883363" sldId="304"/>
            <ac:grpSpMk id="12" creationId="{1EC727B8-48C6-9D49-B831-82E870C93119}"/>
          </ac:grpSpMkLst>
        </pc:grpChg>
        <pc:grpChg chg="del">
          <ac:chgData name="Justin Shaffer" userId="eee2ef64-3634-4afa-8935-968f58513e06" providerId="ADAL" clId="{14599EF8-BD2C-654F-A3C1-79324A511B0D}" dt="2022-04-24T14:19:15.197" v="60" actId="478"/>
          <ac:grpSpMkLst>
            <pc:docMk/>
            <pc:sldMk cId="2347883363" sldId="304"/>
            <ac:grpSpMk id="16" creationId="{2AFA1BE5-5801-3C41-9905-D554667EFAC6}"/>
          </ac:grpSpMkLst>
        </pc:grpChg>
      </pc:sldChg>
      <pc:sldChg chg="delSp mod">
        <pc:chgData name="Justin Shaffer" userId="eee2ef64-3634-4afa-8935-968f58513e06" providerId="ADAL" clId="{14599EF8-BD2C-654F-A3C1-79324A511B0D}" dt="2022-04-24T14:19:28.992" v="64" actId="478"/>
        <pc:sldMkLst>
          <pc:docMk/>
          <pc:sldMk cId="1871316975" sldId="305"/>
        </pc:sldMkLst>
        <pc:grpChg chg="del">
          <ac:chgData name="Justin Shaffer" userId="eee2ef64-3634-4afa-8935-968f58513e06" providerId="ADAL" clId="{14599EF8-BD2C-654F-A3C1-79324A511B0D}" dt="2022-04-24T14:19:28.992" v="64" actId="478"/>
          <ac:grpSpMkLst>
            <pc:docMk/>
            <pc:sldMk cId="1871316975" sldId="305"/>
            <ac:grpSpMk id="4" creationId="{569670DA-02C1-064E-86FB-F2FFB4BA0ACD}"/>
          </ac:grpSpMkLst>
        </pc:grpChg>
        <pc:grpChg chg="del">
          <ac:chgData name="Justin Shaffer" userId="eee2ef64-3634-4afa-8935-968f58513e06" providerId="ADAL" clId="{14599EF8-BD2C-654F-A3C1-79324A511B0D}" dt="2022-04-24T14:19:28.992" v="64" actId="478"/>
          <ac:grpSpMkLst>
            <pc:docMk/>
            <pc:sldMk cId="1871316975" sldId="305"/>
            <ac:grpSpMk id="8" creationId="{7E05A295-E18F-FA4F-AC5E-BCE721B90300}"/>
          </ac:grpSpMkLst>
        </pc:grpChg>
      </pc:sldChg>
      <pc:sldChg chg="delSp mod">
        <pc:chgData name="Justin Shaffer" userId="eee2ef64-3634-4afa-8935-968f58513e06" providerId="ADAL" clId="{14599EF8-BD2C-654F-A3C1-79324A511B0D}" dt="2022-04-24T14:19:20.061" v="61" actId="478"/>
        <pc:sldMkLst>
          <pc:docMk/>
          <pc:sldMk cId="4179723354" sldId="306"/>
        </pc:sldMkLst>
        <pc:grpChg chg="del">
          <ac:chgData name="Justin Shaffer" userId="eee2ef64-3634-4afa-8935-968f58513e06" providerId="ADAL" clId="{14599EF8-BD2C-654F-A3C1-79324A511B0D}" dt="2022-04-24T14:19:20.061" v="61" actId="478"/>
          <ac:grpSpMkLst>
            <pc:docMk/>
            <pc:sldMk cId="4179723354" sldId="306"/>
            <ac:grpSpMk id="4" creationId="{3475CB9D-1F47-F043-BDFD-2E3016ED0888}"/>
          </ac:grpSpMkLst>
        </pc:grpChg>
      </pc:sldChg>
      <pc:sldChg chg="delSp mod">
        <pc:chgData name="Justin Shaffer" userId="eee2ef64-3634-4afa-8935-968f58513e06" providerId="ADAL" clId="{14599EF8-BD2C-654F-A3C1-79324A511B0D}" dt="2022-04-24T14:19:25.375" v="63" actId="478"/>
        <pc:sldMkLst>
          <pc:docMk/>
          <pc:sldMk cId="2898089404" sldId="307"/>
        </pc:sldMkLst>
        <pc:grpChg chg="del">
          <ac:chgData name="Justin Shaffer" userId="eee2ef64-3634-4afa-8935-968f58513e06" providerId="ADAL" clId="{14599EF8-BD2C-654F-A3C1-79324A511B0D}" dt="2022-04-24T14:19:25.375" v="63" actId="478"/>
          <ac:grpSpMkLst>
            <pc:docMk/>
            <pc:sldMk cId="2898089404" sldId="307"/>
            <ac:grpSpMk id="4" creationId="{C83EB43F-05C0-0C46-AC43-423B7E6F0B27}"/>
          </ac:grpSpMkLst>
        </pc:grpChg>
      </pc:sldChg>
      <pc:sldChg chg="delSp mod">
        <pc:chgData name="Justin Shaffer" userId="eee2ef64-3634-4afa-8935-968f58513e06" providerId="ADAL" clId="{14599EF8-BD2C-654F-A3C1-79324A511B0D}" dt="2022-04-24T14:19:23.294" v="62" actId="478"/>
        <pc:sldMkLst>
          <pc:docMk/>
          <pc:sldMk cId="3216806749" sldId="311"/>
        </pc:sldMkLst>
        <pc:grpChg chg="del">
          <ac:chgData name="Justin Shaffer" userId="eee2ef64-3634-4afa-8935-968f58513e06" providerId="ADAL" clId="{14599EF8-BD2C-654F-A3C1-79324A511B0D}" dt="2022-04-24T14:19:23.294" v="62" actId="478"/>
          <ac:grpSpMkLst>
            <pc:docMk/>
            <pc:sldMk cId="3216806749" sldId="311"/>
            <ac:grpSpMk id="6" creationId="{F7E698E4-1205-CD43-8811-517019949C54}"/>
          </ac:grpSpMkLst>
        </pc:grpChg>
        <pc:grpChg chg="del">
          <ac:chgData name="Justin Shaffer" userId="eee2ef64-3634-4afa-8935-968f58513e06" providerId="ADAL" clId="{14599EF8-BD2C-654F-A3C1-79324A511B0D}" dt="2022-04-24T14:19:23.294" v="62" actId="478"/>
          <ac:grpSpMkLst>
            <pc:docMk/>
            <pc:sldMk cId="3216806749" sldId="311"/>
            <ac:grpSpMk id="18" creationId="{2BCDC6B4-FC41-C141-B7E4-5DEEB52D7144}"/>
          </ac:grpSpMkLst>
        </pc:grpChg>
      </pc:sldChg>
      <pc:sldChg chg="delSp mod">
        <pc:chgData name="Justin Shaffer" userId="eee2ef64-3634-4afa-8935-968f58513e06" providerId="ADAL" clId="{14599EF8-BD2C-654F-A3C1-79324A511B0D}" dt="2022-04-24T14:19:34.230" v="66" actId="478"/>
        <pc:sldMkLst>
          <pc:docMk/>
          <pc:sldMk cId="815474149" sldId="315"/>
        </pc:sldMkLst>
        <pc:grpChg chg="del">
          <ac:chgData name="Justin Shaffer" userId="eee2ef64-3634-4afa-8935-968f58513e06" providerId="ADAL" clId="{14599EF8-BD2C-654F-A3C1-79324A511B0D}" dt="2022-04-24T14:19:34.230" v="66" actId="478"/>
          <ac:grpSpMkLst>
            <pc:docMk/>
            <pc:sldMk cId="815474149" sldId="315"/>
            <ac:grpSpMk id="4" creationId="{C83EB43F-05C0-0C46-AC43-423B7E6F0B27}"/>
          </ac:grpSpMkLst>
        </pc:grpChg>
      </pc:sldChg>
      <pc:sldChg chg="delSp mod">
        <pc:chgData name="Justin Shaffer" userId="eee2ef64-3634-4afa-8935-968f58513e06" providerId="ADAL" clId="{14599EF8-BD2C-654F-A3C1-79324A511B0D}" dt="2022-04-24T14:19:31.408" v="65" actId="478"/>
        <pc:sldMkLst>
          <pc:docMk/>
          <pc:sldMk cId="3433790766" sldId="316"/>
        </pc:sldMkLst>
        <pc:grpChg chg="del">
          <ac:chgData name="Justin Shaffer" userId="eee2ef64-3634-4afa-8935-968f58513e06" providerId="ADAL" clId="{14599EF8-BD2C-654F-A3C1-79324A511B0D}" dt="2022-04-24T14:19:31.408" v="65" actId="478"/>
          <ac:grpSpMkLst>
            <pc:docMk/>
            <pc:sldMk cId="3433790766" sldId="316"/>
            <ac:grpSpMk id="5" creationId="{0F06F7FF-23F3-8D46-8DDC-CAADF5FF1BC6}"/>
          </ac:grpSpMkLst>
        </pc:grpChg>
        <pc:grpChg chg="del">
          <ac:chgData name="Justin Shaffer" userId="eee2ef64-3634-4afa-8935-968f58513e06" providerId="ADAL" clId="{14599EF8-BD2C-654F-A3C1-79324A511B0D}" dt="2022-04-24T14:19:31.408" v="65" actId="478"/>
          <ac:grpSpMkLst>
            <pc:docMk/>
            <pc:sldMk cId="3433790766" sldId="316"/>
            <ac:grpSpMk id="9" creationId="{ED75EB83-68CC-024E-B760-4E241BF469D3}"/>
          </ac:grpSpMkLst>
        </pc:grpChg>
      </pc:sldChg>
      <pc:sldChg chg="delSp mod">
        <pc:chgData name="Justin Shaffer" userId="eee2ef64-3634-4afa-8935-968f58513e06" providerId="ADAL" clId="{14599EF8-BD2C-654F-A3C1-79324A511B0D}" dt="2022-04-24T14:19:38.493" v="67" actId="478"/>
        <pc:sldMkLst>
          <pc:docMk/>
          <pc:sldMk cId="1385752280" sldId="317"/>
        </pc:sldMkLst>
        <pc:grpChg chg="del">
          <ac:chgData name="Justin Shaffer" userId="eee2ef64-3634-4afa-8935-968f58513e06" providerId="ADAL" clId="{14599EF8-BD2C-654F-A3C1-79324A511B0D}" dt="2022-04-24T14:19:38.493" v="67" actId="478"/>
          <ac:grpSpMkLst>
            <pc:docMk/>
            <pc:sldMk cId="1385752280" sldId="317"/>
            <ac:grpSpMk id="4" creationId="{2120D6A6-5FCC-B64D-974E-6D698BF24C19}"/>
          </ac:grpSpMkLst>
        </pc:grpChg>
        <pc:grpChg chg="del">
          <ac:chgData name="Justin Shaffer" userId="eee2ef64-3634-4afa-8935-968f58513e06" providerId="ADAL" clId="{14599EF8-BD2C-654F-A3C1-79324A511B0D}" dt="2022-04-24T14:19:38.493" v="67" actId="478"/>
          <ac:grpSpMkLst>
            <pc:docMk/>
            <pc:sldMk cId="1385752280" sldId="317"/>
            <ac:grpSpMk id="9" creationId="{2DCB4AA6-A39F-5E40-B6F3-4ECEA1A401C8}"/>
          </ac:grpSpMkLst>
        </pc:grpChg>
      </pc:sldChg>
    </pc:docChg>
  </pc:docChgLst>
  <pc:docChgLst>
    <pc:chgData name="Justin Shaffer" userId="eee2ef64-3634-4afa-8935-968f58513e06" providerId="ADAL" clId="{D79BD9CD-495A-8D40-9682-F39062150B45}"/>
    <pc:docChg chg="undo custSel addSld delSld modSld sldOrd">
      <pc:chgData name="Justin Shaffer" userId="eee2ef64-3634-4afa-8935-968f58513e06" providerId="ADAL" clId="{D79BD9CD-495A-8D40-9682-F39062150B45}" dt="2023-11-29T20:34:22.149" v="1116" actId="20578"/>
      <pc:docMkLst>
        <pc:docMk/>
      </pc:docMkLst>
      <pc:sldChg chg="addSp delSp modSp mod">
        <pc:chgData name="Justin Shaffer" userId="eee2ef64-3634-4afa-8935-968f58513e06" providerId="ADAL" clId="{D79BD9CD-495A-8D40-9682-F39062150B45}" dt="2023-11-29T20:31:15.963" v="1115" actId="20577"/>
        <pc:sldMkLst>
          <pc:docMk/>
          <pc:sldMk cId="2448072863" sldId="258"/>
        </pc:sldMkLst>
        <pc:spChg chg="mod">
          <ac:chgData name="Justin Shaffer" userId="eee2ef64-3634-4afa-8935-968f58513e06" providerId="ADAL" clId="{D79BD9CD-495A-8D40-9682-F39062150B45}" dt="2023-11-29T20:31:15.963" v="1115" actId="20577"/>
          <ac:spMkLst>
            <pc:docMk/>
            <pc:sldMk cId="2448072863" sldId="258"/>
            <ac:spMk id="3" creationId="{00000000-0000-0000-0000-000000000000}"/>
          </ac:spMkLst>
        </pc:spChg>
        <pc:spChg chg="del">
          <ac:chgData name="Justin Shaffer" userId="eee2ef64-3634-4afa-8935-968f58513e06" providerId="ADAL" clId="{D79BD9CD-495A-8D40-9682-F39062150B45}" dt="2023-10-22T13:08:02.911" v="161" actId="478"/>
          <ac:spMkLst>
            <pc:docMk/>
            <pc:sldMk cId="2448072863" sldId="258"/>
            <ac:spMk id="5" creationId="{991C2D12-CF4F-8846-9DBD-523CBA6AEB2C}"/>
          </ac:spMkLst>
        </pc:spChg>
        <pc:spChg chg="add mod">
          <ac:chgData name="Justin Shaffer" userId="eee2ef64-3634-4afa-8935-968f58513e06" providerId="ADAL" clId="{D79BD9CD-495A-8D40-9682-F39062150B45}" dt="2023-10-22T13:08:21.974" v="168" actId="1076"/>
          <ac:spMkLst>
            <pc:docMk/>
            <pc:sldMk cId="2448072863" sldId="258"/>
            <ac:spMk id="7" creationId="{6196BAC8-54B2-2F80-1846-48B77882D496}"/>
          </ac:spMkLst>
        </pc:spChg>
        <pc:picChg chg="add mod">
          <ac:chgData name="Justin Shaffer" userId="eee2ef64-3634-4afa-8935-968f58513e06" providerId="ADAL" clId="{D79BD9CD-495A-8D40-9682-F39062150B45}" dt="2023-10-22T13:08:05.821" v="164" actId="1076"/>
          <ac:picMkLst>
            <pc:docMk/>
            <pc:sldMk cId="2448072863" sldId="258"/>
            <ac:picMk id="4" creationId="{4DE50299-309F-1A9D-BA1A-F2AF5F8911BA}"/>
          </ac:picMkLst>
        </pc:picChg>
        <pc:picChg chg="del">
          <ac:chgData name="Justin Shaffer" userId="eee2ef64-3634-4afa-8935-968f58513e06" providerId="ADAL" clId="{D79BD9CD-495A-8D40-9682-F39062150B45}" dt="2023-10-22T13:07:59.400" v="157" actId="478"/>
          <ac:picMkLst>
            <pc:docMk/>
            <pc:sldMk cId="2448072863" sldId="258"/>
            <ac:picMk id="11" creationId="{39CEFEAA-842B-B449-8567-6CBFF58C2250}"/>
          </ac:picMkLst>
        </pc:picChg>
      </pc:sldChg>
      <pc:sldChg chg="del">
        <pc:chgData name="Justin Shaffer" userId="eee2ef64-3634-4afa-8935-968f58513e06" providerId="ADAL" clId="{D79BD9CD-495A-8D40-9682-F39062150B45}" dt="2023-11-27T23:09:17.516" v="641" actId="2696"/>
        <pc:sldMkLst>
          <pc:docMk/>
          <pc:sldMk cId="1789546951" sldId="298"/>
        </pc:sldMkLst>
      </pc:sldChg>
      <pc:sldChg chg="del">
        <pc:chgData name="Justin Shaffer" userId="eee2ef64-3634-4afa-8935-968f58513e06" providerId="ADAL" clId="{D79BD9CD-495A-8D40-9682-F39062150B45}" dt="2023-11-27T23:08:38.232" v="585" actId="2696"/>
        <pc:sldMkLst>
          <pc:docMk/>
          <pc:sldMk cId="2098171010" sldId="299"/>
        </pc:sldMkLst>
      </pc:sldChg>
      <pc:sldChg chg="del">
        <pc:chgData name="Justin Shaffer" userId="eee2ef64-3634-4afa-8935-968f58513e06" providerId="ADAL" clId="{D79BD9CD-495A-8D40-9682-F39062150B45}" dt="2023-11-27T23:08:39.455" v="586" actId="2696"/>
        <pc:sldMkLst>
          <pc:docMk/>
          <pc:sldMk cId="2559193081" sldId="300"/>
        </pc:sldMkLst>
      </pc:sldChg>
      <pc:sldChg chg="del">
        <pc:chgData name="Justin Shaffer" userId="eee2ef64-3634-4afa-8935-968f58513e06" providerId="ADAL" clId="{D79BD9CD-495A-8D40-9682-F39062150B45}" dt="2023-11-27T23:09:18.189" v="642" actId="2696"/>
        <pc:sldMkLst>
          <pc:docMk/>
          <pc:sldMk cId="3955662790" sldId="301"/>
        </pc:sldMkLst>
      </pc:sldChg>
      <pc:sldChg chg="del">
        <pc:chgData name="Justin Shaffer" userId="eee2ef64-3634-4afa-8935-968f58513e06" providerId="ADAL" clId="{D79BD9CD-495A-8D40-9682-F39062150B45}" dt="2023-11-27T23:09:17.048" v="640" actId="2696"/>
        <pc:sldMkLst>
          <pc:docMk/>
          <pc:sldMk cId="3159043038" sldId="302"/>
        </pc:sldMkLst>
      </pc:sldChg>
      <pc:sldChg chg="del">
        <pc:chgData name="Justin Shaffer" userId="eee2ef64-3634-4afa-8935-968f58513e06" providerId="ADAL" clId="{D79BD9CD-495A-8D40-9682-F39062150B45}" dt="2023-11-27T23:09:18.836" v="643" actId="2696"/>
        <pc:sldMkLst>
          <pc:docMk/>
          <pc:sldMk cId="2086304967" sldId="303"/>
        </pc:sldMkLst>
      </pc:sldChg>
      <pc:sldChg chg="addSp modSp mod">
        <pc:chgData name="Justin Shaffer" userId="eee2ef64-3634-4afa-8935-968f58513e06" providerId="ADAL" clId="{D79BD9CD-495A-8D40-9682-F39062150B45}" dt="2023-11-29T18:42:28.632" v="789" actId="1076"/>
        <pc:sldMkLst>
          <pc:docMk/>
          <pc:sldMk cId="3216806749" sldId="311"/>
        </pc:sldMkLst>
        <pc:spChg chg="add mod">
          <ac:chgData name="Justin Shaffer" userId="eee2ef64-3634-4afa-8935-968f58513e06" providerId="ADAL" clId="{D79BD9CD-495A-8D40-9682-F39062150B45}" dt="2023-11-29T18:42:28.632" v="789" actId="1076"/>
          <ac:spMkLst>
            <pc:docMk/>
            <pc:sldMk cId="3216806749" sldId="311"/>
            <ac:spMk id="2" creationId="{806E7EA3-1DA4-FAA9-7ADA-9E63B98AE44A}"/>
          </ac:spMkLst>
        </pc:spChg>
      </pc:sldChg>
      <pc:sldChg chg="modSp mod">
        <pc:chgData name="Justin Shaffer" userId="eee2ef64-3634-4afa-8935-968f58513e06" providerId="ADAL" clId="{D79BD9CD-495A-8D40-9682-F39062150B45}" dt="2023-11-29T18:43:07.181" v="795" actId="255"/>
        <pc:sldMkLst>
          <pc:docMk/>
          <pc:sldMk cId="1634061476" sldId="312"/>
        </pc:sldMkLst>
        <pc:spChg chg="mod">
          <ac:chgData name="Justin Shaffer" userId="eee2ef64-3634-4afa-8935-968f58513e06" providerId="ADAL" clId="{D79BD9CD-495A-8D40-9682-F39062150B45}" dt="2023-11-29T18:43:07.181" v="795" actId="255"/>
          <ac:spMkLst>
            <pc:docMk/>
            <pc:sldMk cId="1634061476" sldId="312"/>
            <ac:spMk id="7" creationId="{A0B1E884-4B1C-6F4D-85B4-9F058A1758E2}"/>
          </ac:spMkLst>
        </pc:spChg>
      </pc:sldChg>
      <pc:sldChg chg="addSp delSp modSp mod">
        <pc:chgData name="Justin Shaffer" userId="eee2ef64-3634-4afa-8935-968f58513e06" providerId="ADAL" clId="{D79BD9CD-495A-8D40-9682-F39062150B45}" dt="2023-11-29T18:42:36.249" v="792"/>
        <pc:sldMkLst>
          <pc:docMk/>
          <pc:sldMk cId="1033304941" sldId="314"/>
        </pc:sldMkLst>
        <pc:spChg chg="add del mod">
          <ac:chgData name="Justin Shaffer" userId="eee2ef64-3634-4afa-8935-968f58513e06" providerId="ADAL" clId="{D79BD9CD-495A-8D40-9682-F39062150B45}" dt="2023-11-29T18:42:33.525" v="791" actId="478"/>
          <ac:spMkLst>
            <pc:docMk/>
            <pc:sldMk cId="1033304941" sldId="314"/>
            <ac:spMk id="2" creationId="{4CC1D6EF-AE9F-B1EA-BDE7-582492FB302F}"/>
          </ac:spMkLst>
        </pc:spChg>
        <pc:spChg chg="add mod">
          <ac:chgData name="Justin Shaffer" userId="eee2ef64-3634-4afa-8935-968f58513e06" providerId="ADAL" clId="{D79BD9CD-495A-8D40-9682-F39062150B45}" dt="2023-11-29T18:42:36.249" v="792"/>
          <ac:spMkLst>
            <pc:docMk/>
            <pc:sldMk cId="1033304941" sldId="314"/>
            <ac:spMk id="3" creationId="{586B69AD-5CD5-ED36-7635-6416D7C54A03}"/>
          </ac:spMkLst>
        </pc:spChg>
      </pc:sldChg>
      <pc:sldChg chg="addSp modSp">
        <pc:chgData name="Justin Shaffer" userId="eee2ef64-3634-4afa-8935-968f58513e06" providerId="ADAL" clId="{D79BD9CD-495A-8D40-9682-F39062150B45}" dt="2023-11-29T18:42:38.414" v="793"/>
        <pc:sldMkLst>
          <pc:docMk/>
          <pc:sldMk cId="3433790766" sldId="316"/>
        </pc:sldMkLst>
        <pc:spChg chg="add mod">
          <ac:chgData name="Justin Shaffer" userId="eee2ef64-3634-4afa-8935-968f58513e06" providerId="ADAL" clId="{D79BD9CD-495A-8D40-9682-F39062150B45}" dt="2023-11-29T18:42:38.414" v="793"/>
          <ac:spMkLst>
            <pc:docMk/>
            <pc:sldMk cId="3433790766" sldId="316"/>
            <ac:spMk id="2" creationId="{31DD13DB-0FC9-C38B-E1CF-B9797FCAF1E9}"/>
          </ac:spMkLst>
        </pc:spChg>
      </pc:sldChg>
      <pc:sldChg chg="modSp mod ord">
        <pc:chgData name="Justin Shaffer" userId="eee2ef64-3634-4afa-8935-968f58513e06" providerId="ADAL" clId="{D79BD9CD-495A-8D40-9682-F39062150B45}" dt="2023-11-29T20:34:22.149" v="1116" actId="20578"/>
        <pc:sldMkLst>
          <pc:docMk/>
          <pc:sldMk cId="1385752280" sldId="317"/>
        </pc:sldMkLst>
        <pc:spChg chg="mod">
          <ac:chgData name="Justin Shaffer" userId="eee2ef64-3634-4afa-8935-968f58513e06" providerId="ADAL" clId="{D79BD9CD-495A-8D40-9682-F39062150B45}" dt="2023-11-29T20:28:45.769" v="1106" actId="1038"/>
          <ac:spMkLst>
            <pc:docMk/>
            <pc:sldMk cId="1385752280" sldId="317"/>
            <ac:spMk id="2" creationId="{061D6214-6337-0A4B-AAC5-DC9651173A1C}"/>
          </ac:spMkLst>
        </pc:spChg>
        <pc:spChg chg="mod">
          <ac:chgData name="Justin Shaffer" userId="eee2ef64-3634-4afa-8935-968f58513e06" providerId="ADAL" clId="{D79BD9CD-495A-8D40-9682-F39062150B45}" dt="2023-11-29T20:15:37.592" v="1065" actId="20577"/>
          <ac:spMkLst>
            <pc:docMk/>
            <pc:sldMk cId="1385752280" sldId="317"/>
            <ac:spMk id="3" creationId="{E4DE7CA0-BF9A-6145-9E93-98590918DBA0}"/>
          </ac:spMkLst>
        </pc:spChg>
        <pc:spChg chg="mod">
          <ac:chgData name="Justin Shaffer" userId="eee2ef64-3634-4afa-8935-968f58513e06" providerId="ADAL" clId="{D79BD9CD-495A-8D40-9682-F39062150B45}" dt="2023-11-29T19:15:36.065" v="976" actId="1076"/>
          <ac:spMkLst>
            <pc:docMk/>
            <pc:sldMk cId="1385752280" sldId="317"/>
            <ac:spMk id="8" creationId="{6983AC33-FD88-D841-BA62-3BA11E298215}"/>
          </ac:spMkLst>
        </pc:spChg>
      </pc:sldChg>
      <pc:sldChg chg="addSp delSp modSp add mod">
        <pc:chgData name="Justin Shaffer" userId="eee2ef64-3634-4afa-8935-968f58513e06" providerId="ADAL" clId="{D79BD9CD-495A-8D40-9682-F39062150B45}" dt="2023-10-22T13:06:48.938" v="148" actId="1076"/>
        <pc:sldMkLst>
          <pc:docMk/>
          <pc:sldMk cId="271500282" sldId="328"/>
        </pc:sldMkLst>
        <pc:spChg chg="mod">
          <ac:chgData name="Justin Shaffer" userId="eee2ef64-3634-4afa-8935-968f58513e06" providerId="ADAL" clId="{D79BD9CD-495A-8D40-9682-F39062150B45}" dt="2023-10-22T13:02:18.571" v="20" actId="20577"/>
          <ac:spMkLst>
            <pc:docMk/>
            <pc:sldMk cId="271500282" sldId="328"/>
            <ac:spMk id="5" creationId="{A394018E-2C05-C4B7-265D-C0A6A302660B}"/>
          </ac:spMkLst>
        </pc:spChg>
        <pc:spChg chg="add del">
          <ac:chgData name="Justin Shaffer" userId="eee2ef64-3634-4afa-8935-968f58513e06" providerId="ADAL" clId="{D79BD9CD-495A-8D40-9682-F39062150B45}" dt="2023-10-22T13:02:42.958" v="45" actId="22"/>
          <ac:spMkLst>
            <pc:docMk/>
            <pc:sldMk cId="271500282" sldId="328"/>
            <ac:spMk id="6" creationId="{3E73AEC2-7E9E-0142-B1A6-976118A3B840}"/>
          </ac:spMkLst>
        </pc:spChg>
        <pc:picChg chg="del">
          <ac:chgData name="Justin Shaffer" userId="eee2ef64-3634-4afa-8935-968f58513e06" providerId="ADAL" clId="{D79BD9CD-495A-8D40-9682-F39062150B45}" dt="2023-10-22T13:02:20.231" v="21" actId="478"/>
          <ac:picMkLst>
            <pc:docMk/>
            <pc:sldMk cId="271500282" sldId="328"/>
            <ac:picMk id="2" creationId="{F0F72400-245D-492D-74D6-FF43C6149D49}"/>
          </ac:picMkLst>
        </pc:picChg>
        <pc:picChg chg="add mod">
          <ac:chgData name="Justin Shaffer" userId="eee2ef64-3634-4afa-8935-968f58513e06" providerId="ADAL" clId="{D79BD9CD-495A-8D40-9682-F39062150B45}" dt="2023-10-22T13:06:48.938" v="148" actId="1076"/>
          <ac:picMkLst>
            <pc:docMk/>
            <pc:sldMk cId="271500282" sldId="328"/>
            <ac:picMk id="7" creationId="{23D51DF2-B0E8-C55F-4568-091CB91EDC0D}"/>
          </ac:picMkLst>
        </pc:picChg>
      </pc:sldChg>
      <pc:sldChg chg="addSp delSp modSp add mod modAnim">
        <pc:chgData name="Justin Shaffer" userId="eee2ef64-3634-4afa-8935-968f58513e06" providerId="ADAL" clId="{D79BD9CD-495A-8D40-9682-F39062150B45}" dt="2023-10-22T13:17:25.150" v="584" actId="20577"/>
        <pc:sldMkLst>
          <pc:docMk/>
          <pc:sldMk cId="3805705338" sldId="393"/>
        </pc:sldMkLst>
        <pc:spChg chg="mod">
          <ac:chgData name="Justin Shaffer" userId="eee2ef64-3634-4afa-8935-968f58513e06" providerId="ADAL" clId="{D79BD9CD-495A-8D40-9682-F39062150B45}" dt="2023-10-22T13:08:59.253" v="172" actId="14100"/>
          <ac:spMkLst>
            <pc:docMk/>
            <pc:sldMk cId="3805705338" sldId="393"/>
            <ac:spMk id="2" creationId="{EE6CB1C7-0656-5DA3-EAE8-428B87985D18}"/>
          </ac:spMkLst>
        </pc:spChg>
        <pc:spChg chg="mod">
          <ac:chgData name="Justin Shaffer" userId="eee2ef64-3634-4afa-8935-968f58513e06" providerId="ADAL" clId="{D79BD9CD-495A-8D40-9682-F39062150B45}" dt="2023-10-22T13:17:25.150" v="584" actId="20577"/>
          <ac:spMkLst>
            <pc:docMk/>
            <pc:sldMk cId="3805705338" sldId="393"/>
            <ac:spMk id="5" creationId="{42B9495C-42C1-BAA4-AE43-FCF19B2BDCDA}"/>
          </ac:spMkLst>
        </pc:spChg>
        <pc:spChg chg="del">
          <ac:chgData name="Justin Shaffer" userId="eee2ef64-3634-4afa-8935-968f58513e06" providerId="ADAL" clId="{D79BD9CD-495A-8D40-9682-F39062150B45}" dt="2023-10-22T13:02:28.971" v="42" actId="478"/>
          <ac:spMkLst>
            <pc:docMk/>
            <pc:sldMk cId="3805705338" sldId="393"/>
            <ac:spMk id="6" creationId="{FF638D7C-7EE9-F8F2-6001-88DF02C9A5E6}"/>
          </ac:spMkLst>
        </pc:spChg>
        <pc:spChg chg="del">
          <ac:chgData name="Justin Shaffer" userId="eee2ef64-3634-4afa-8935-968f58513e06" providerId="ADAL" clId="{D79BD9CD-495A-8D40-9682-F39062150B45}" dt="2023-10-22T13:02:30.074" v="43" actId="478"/>
          <ac:spMkLst>
            <pc:docMk/>
            <pc:sldMk cId="3805705338" sldId="393"/>
            <ac:spMk id="8" creationId="{6B36C697-0BA9-0EBA-BAE8-777BB41099D1}"/>
          </ac:spMkLst>
        </pc:spChg>
        <pc:spChg chg="add del mod">
          <ac:chgData name="Justin Shaffer" userId="eee2ef64-3634-4afa-8935-968f58513e06" providerId="ADAL" clId="{D79BD9CD-495A-8D40-9682-F39062150B45}" dt="2023-10-22T13:09:04.115" v="173" actId="478"/>
          <ac:spMkLst>
            <pc:docMk/>
            <pc:sldMk cId="3805705338" sldId="393"/>
            <ac:spMk id="9" creationId="{0F1DE123-F9A3-2D6D-7E8C-C2582F2DCDF6}"/>
          </ac:spMkLst>
        </pc:spChg>
        <pc:spChg chg="add mod">
          <ac:chgData name="Justin Shaffer" userId="eee2ef64-3634-4afa-8935-968f58513e06" providerId="ADAL" clId="{D79BD9CD-495A-8D40-9682-F39062150B45}" dt="2023-10-22T13:09:10.134" v="177" actId="1076"/>
          <ac:spMkLst>
            <pc:docMk/>
            <pc:sldMk cId="3805705338" sldId="393"/>
            <ac:spMk id="12" creationId="{6CF7BFB1-FC02-0A5E-49B7-ACCA1353A24C}"/>
          </ac:spMkLst>
        </pc:spChg>
        <pc:picChg chg="del mod">
          <ac:chgData name="Justin Shaffer" userId="eee2ef64-3634-4afa-8935-968f58513e06" providerId="ADAL" clId="{D79BD9CD-495A-8D40-9682-F39062150B45}" dt="2023-10-22T13:02:27.756" v="41" actId="478"/>
          <ac:picMkLst>
            <pc:docMk/>
            <pc:sldMk cId="3805705338" sldId="393"/>
            <ac:picMk id="3" creationId="{D4B2FB0C-2072-C813-411C-520530C28780}"/>
          </ac:picMkLst>
        </pc:picChg>
        <pc:picChg chg="add del mod">
          <ac:chgData name="Justin Shaffer" userId="eee2ef64-3634-4afa-8935-968f58513e06" providerId="ADAL" clId="{D79BD9CD-495A-8D40-9682-F39062150B45}" dt="2023-10-22T13:08:53.972" v="169" actId="478"/>
          <ac:picMkLst>
            <pc:docMk/>
            <pc:sldMk cId="3805705338" sldId="393"/>
            <ac:picMk id="4" creationId="{1A368CDF-93F2-60A5-8FA9-4142214A8F54}"/>
          </ac:picMkLst>
        </pc:picChg>
        <pc:picChg chg="add mod">
          <ac:chgData name="Justin Shaffer" userId="eee2ef64-3634-4afa-8935-968f58513e06" providerId="ADAL" clId="{D79BD9CD-495A-8D40-9682-F39062150B45}" dt="2023-10-22T13:09:14.405" v="180" actId="1076"/>
          <ac:picMkLst>
            <pc:docMk/>
            <pc:sldMk cId="3805705338" sldId="393"/>
            <ac:picMk id="10" creationId="{0798DC7D-1B9E-9E5E-3EDF-63CDF019AC1E}"/>
          </ac:picMkLst>
        </pc:picChg>
      </pc:sldChg>
      <pc:sldChg chg="addSp delSp modSp add mod">
        <pc:chgData name="Justin Shaffer" userId="eee2ef64-3634-4afa-8935-968f58513e06" providerId="ADAL" clId="{D79BD9CD-495A-8D40-9682-F39062150B45}" dt="2023-11-29T18:58:39.709" v="848" actId="20577"/>
        <pc:sldMkLst>
          <pc:docMk/>
          <pc:sldMk cId="2717015568" sldId="394"/>
        </pc:sldMkLst>
        <pc:spChg chg="mod">
          <ac:chgData name="Justin Shaffer" userId="eee2ef64-3634-4afa-8935-968f58513e06" providerId="ADAL" clId="{D79BD9CD-495A-8D40-9682-F39062150B45}" dt="2023-11-29T18:58:39.709" v="848" actId="20577"/>
          <ac:spMkLst>
            <pc:docMk/>
            <pc:sldMk cId="2717015568" sldId="394"/>
            <ac:spMk id="2" creationId="{FC8106E8-41A1-7B07-017E-7758DB179F05}"/>
          </ac:spMkLst>
        </pc:spChg>
        <pc:spChg chg="mod">
          <ac:chgData name="Justin Shaffer" userId="eee2ef64-3634-4afa-8935-968f58513e06" providerId="ADAL" clId="{D79BD9CD-495A-8D40-9682-F39062150B45}" dt="2023-10-22T13:02:52.163" v="71" actId="20577"/>
          <ac:spMkLst>
            <pc:docMk/>
            <pc:sldMk cId="2717015568" sldId="394"/>
            <ac:spMk id="4" creationId="{5F68178E-37A9-E7BD-D45F-D801F35D1CE4}"/>
          </ac:spMkLst>
        </pc:spChg>
        <pc:spChg chg="mod">
          <ac:chgData name="Justin Shaffer" userId="eee2ef64-3634-4afa-8935-968f58513e06" providerId="ADAL" clId="{D79BD9CD-495A-8D40-9682-F39062150B45}" dt="2023-10-22T13:02:46.378" v="50" actId="20577"/>
          <ac:spMkLst>
            <pc:docMk/>
            <pc:sldMk cId="2717015568" sldId="394"/>
            <ac:spMk id="5" creationId="{86E93123-953B-4BB7-8BEF-7DEB021733E3}"/>
          </ac:spMkLst>
        </pc:spChg>
        <pc:picChg chg="add mod">
          <ac:chgData name="Justin Shaffer" userId="eee2ef64-3634-4afa-8935-968f58513e06" providerId="ADAL" clId="{D79BD9CD-495A-8D40-9682-F39062150B45}" dt="2023-10-22T13:15:59.207" v="566" actId="1076"/>
          <ac:picMkLst>
            <pc:docMk/>
            <pc:sldMk cId="2717015568" sldId="394"/>
            <ac:picMk id="3" creationId="{A3CAD10D-21C3-AF5B-CFEA-41FC59CCDFA8}"/>
          </ac:picMkLst>
        </pc:picChg>
        <pc:picChg chg="del">
          <ac:chgData name="Justin Shaffer" userId="eee2ef64-3634-4afa-8935-968f58513e06" providerId="ADAL" clId="{D79BD9CD-495A-8D40-9682-F39062150B45}" dt="2023-10-22T13:03:03.675" v="100" actId="478"/>
          <ac:picMkLst>
            <pc:docMk/>
            <pc:sldMk cId="2717015568" sldId="394"/>
            <ac:picMk id="6" creationId="{2D744712-889F-61FE-B85A-8CD170B69552}"/>
          </ac:picMkLst>
        </pc:picChg>
        <pc:picChg chg="del">
          <ac:chgData name="Justin Shaffer" userId="eee2ef64-3634-4afa-8935-968f58513e06" providerId="ADAL" clId="{D79BD9CD-495A-8D40-9682-F39062150B45}" dt="2023-10-22T13:03:02.892" v="99" actId="478"/>
          <ac:picMkLst>
            <pc:docMk/>
            <pc:sldMk cId="2717015568" sldId="394"/>
            <ac:picMk id="7" creationId="{8C2B865C-FE52-A926-5C75-34A7617FB022}"/>
          </ac:picMkLst>
        </pc:picChg>
        <pc:picChg chg="add mod modCrop">
          <ac:chgData name="Justin Shaffer" userId="eee2ef64-3634-4afa-8935-968f58513e06" providerId="ADAL" clId="{D79BD9CD-495A-8D40-9682-F39062150B45}" dt="2023-10-22T13:17:14.282" v="578" actId="1076"/>
          <ac:picMkLst>
            <pc:docMk/>
            <pc:sldMk cId="2717015568" sldId="394"/>
            <ac:picMk id="9" creationId="{C108EC02-7717-4EEB-E8DA-C75342FB946A}"/>
          </ac:picMkLst>
        </pc:picChg>
      </pc:sldChg>
      <pc:sldChg chg="modSp add mod">
        <pc:chgData name="Justin Shaffer" userId="eee2ef64-3634-4afa-8935-968f58513e06" providerId="ADAL" clId="{D79BD9CD-495A-8D40-9682-F39062150B45}" dt="2023-11-29T18:36:29.140" v="759" actId="255"/>
        <pc:sldMkLst>
          <pc:docMk/>
          <pc:sldMk cId="2514034757" sldId="395"/>
        </pc:sldMkLst>
        <pc:spChg chg="mod">
          <ac:chgData name="Justin Shaffer" userId="eee2ef64-3634-4afa-8935-968f58513e06" providerId="ADAL" clId="{D79BD9CD-495A-8D40-9682-F39062150B45}" dt="2023-11-29T18:36:29.140" v="759" actId="255"/>
          <ac:spMkLst>
            <pc:docMk/>
            <pc:sldMk cId="2514034757" sldId="395"/>
            <ac:spMk id="2" creationId="{D1A50025-12C2-6474-46D4-FC5B7B1CE928}"/>
          </ac:spMkLst>
        </pc:spChg>
        <pc:spChg chg="mod">
          <ac:chgData name="Justin Shaffer" userId="eee2ef64-3634-4afa-8935-968f58513e06" providerId="ADAL" clId="{D79BD9CD-495A-8D40-9682-F39062150B45}" dt="2023-11-29T18:35:15.469" v="689" actId="20577"/>
          <ac:spMkLst>
            <pc:docMk/>
            <pc:sldMk cId="2514034757" sldId="395"/>
            <ac:spMk id="17" creationId="{4D055B1F-9E07-A06A-886F-41026F5953BD}"/>
          </ac:spMkLst>
        </pc:spChg>
      </pc:sldChg>
      <pc:sldChg chg="addSp delSp modSp add del mod">
        <pc:chgData name="Justin Shaffer" userId="eee2ef64-3634-4afa-8935-968f58513e06" providerId="ADAL" clId="{D79BD9CD-495A-8D40-9682-F39062150B45}" dt="2023-11-27T23:08:41.447" v="587" actId="2696"/>
        <pc:sldMkLst>
          <pc:docMk/>
          <pc:sldMk cId="3157247883" sldId="395"/>
        </pc:sldMkLst>
        <pc:spChg chg="mod">
          <ac:chgData name="Justin Shaffer" userId="eee2ef64-3634-4afa-8935-968f58513e06" providerId="ADAL" clId="{D79BD9CD-495A-8D40-9682-F39062150B45}" dt="2023-10-22T13:16:33.154" v="572" actId="1076"/>
          <ac:spMkLst>
            <pc:docMk/>
            <pc:sldMk cId="3157247883" sldId="395"/>
            <ac:spMk id="2" creationId="{D1A50025-12C2-6474-46D4-FC5B7B1CE928}"/>
          </ac:spMkLst>
        </pc:spChg>
        <pc:spChg chg="mod">
          <ac:chgData name="Justin Shaffer" userId="eee2ef64-3634-4afa-8935-968f58513e06" providerId="ADAL" clId="{D79BD9CD-495A-8D40-9682-F39062150B45}" dt="2023-10-22T13:03:33.655" v="146"/>
          <ac:spMkLst>
            <pc:docMk/>
            <pc:sldMk cId="3157247883" sldId="395"/>
            <ac:spMk id="9" creationId="{5DEFA7E1-ABF8-D26A-A2FE-2B71101048B8}"/>
          </ac:spMkLst>
        </pc:spChg>
        <pc:spChg chg="mod">
          <ac:chgData name="Justin Shaffer" userId="eee2ef64-3634-4afa-8935-968f58513e06" providerId="ADAL" clId="{D79BD9CD-495A-8D40-9682-F39062150B45}" dt="2023-10-22T13:16:28.166" v="569" actId="1076"/>
          <ac:spMkLst>
            <pc:docMk/>
            <pc:sldMk cId="3157247883" sldId="395"/>
            <ac:spMk id="12" creationId="{BDD935B2-2641-EFB6-304D-2C87A53B571E}"/>
          </ac:spMkLst>
        </pc:spChg>
        <pc:picChg chg="add mod">
          <ac:chgData name="Justin Shaffer" userId="eee2ef64-3634-4afa-8935-968f58513e06" providerId="ADAL" clId="{D79BD9CD-495A-8D40-9682-F39062150B45}" dt="2023-10-22T13:16:30.522" v="571" actId="14100"/>
          <ac:picMkLst>
            <pc:docMk/>
            <pc:sldMk cId="3157247883" sldId="395"/>
            <ac:picMk id="3" creationId="{2DF39985-82AF-408F-DBAA-1B6E9CC18A53}"/>
          </ac:picMkLst>
        </pc:picChg>
        <pc:picChg chg="del">
          <ac:chgData name="Justin Shaffer" userId="eee2ef64-3634-4afa-8935-968f58513e06" providerId="ADAL" clId="{D79BD9CD-495A-8D40-9682-F39062150B45}" dt="2023-10-22T13:03:25.513" v="145" actId="478"/>
          <ac:picMkLst>
            <pc:docMk/>
            <pc:sldMk cId="3157247883" sldId="395"/>
            <ac:picMk id="4" creationId="{E98AE840-E597-C5EA-A821-11790AE153BD}"/>
          </ac:picMkLst>
        </pc:picChg>
        <pc:picChg chg="del">
          <ac:chgData name="Justin Shaffer" userId="eee2ef64-3634-4afa-8935-968f58513e06" providerId="ADAL" clId="{D79BD9CD-495A-8D40-9682-F39062150B45}" dt="2023-10-22T13:03:24.756" v="144" actId="478"/>
          <ac:picMkLst>
            <pc:docMk/>
            <pc:sldMk cId="3157247883" sldId="395"/>
            <ac:picMk id="5" creationId="{6EA06F72-9691-2BF1-6E8E-FDAE002ACAD0}"/>
          </ac:picMkLst>
        </pc:picChg>
      </pc:sldChg>
      <pc:sldChg chg="add del">
        <pc:chgData name="Justin Shaffer" userId="eee2ef64-3634-4afa-8935-968f58513e06" providerId="ADAL" clId="{D79BD9CD-495A-8D40-9682-F39062150B45}" dt="2023-11-29T20:16:24.339" v="1066" actId="2696"/>
        <pc:sldMkLst>
          <pc:docMk/>
          <pc:sldMk cId="2177867436" sldId="3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23477E-3CA5-6740-9F72-5649B27AECEA}" type="datetimeFigureOut">
              <a:rPr lang="en-US" smtClean="0"/>
              <a:t>11/30/23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B8127-EC60-1A49-9310-760ED7267D2B}" type="slidenum">
              <a:rPr lang="en-US" smtClean="0"/>
              <a:t>‹#›</a:t>
            </a:fld>
            <a:endParaRPr lang="en-US"/>
          </a:p>
        </p:txBody>
      </p:sp>
    </p:spTree>
    <p:extLst>
      <p:ext uri="{BB962C8B-B14F-4D97-AF65-F5344CB8AC3E}">
        <p14:creationId xmlns:p14="http://schemas.microsoft.com/office/powerpoint/2010/main" val="15106989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0092F6-4BFB-2448-B506-22F8FCB0A18D}" type="slidenum">
              <a:rPr lang="en-US" smtClean="0"/>
              <a:t>1</a:t>
            </a:fld>
            <a:endParaRPr lang="en-US"/>
          </a:p>
        </p:txBody>
      </p:sp>
    </p:spTree>
    <p:extLst>
      <p:ext uri="{BB962C8B-B14F-4D97-AF65-F5344CB8AC3E}">
        <p14:creationId xmlns:p14="http://schemas.microsoft.com/office/powerpoint/2010/main" val="3245995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A3D677-BFE7-9E46-9D58-8B2E7526F574}"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192788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3D677-BFE7-9E46-9D58-8B2E7526F574}"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371554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3D677-BFE7-9E46-9D58-8B2E7526F574}"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42906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A3D677-BFE7-9E46-9D58-8B2E7526F574}"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79359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A3D677-BFE7-9E46-9D58-8B2E7526F574}" type="datetimeFigureOut">
              <a:rPr lang="en-US" smtClean="0"/>
              <a:t>11/30/23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4891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A3D677-BFE7-9E46-9D58-8B2E7526F574}"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126040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A3D677-BFE7-9E46-9D58-8B2E7526F574}" type="datetimeFigureOut">
              <a:rPr lang="en-US" smtClean="0"/>
              <a:t>11/30/23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597757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A3D677-BFE7-9E46-9D58-8B2E7526F574}" type="datetimeFigureOut">
              <a:rPr lang="en-US" smtClean="0"/>
              <a:t>11/30/23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169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A3D677-BFE7-9E46-9D58-8B2E7526F574}" type="datetimeFigureOut">
              <a:rPr lang="en-US" smtClean="0"/>
              <a:t>11/30/23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117423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A3D677-BFE7-9E46-9D58-8B2E7526F574}"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82156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A3D677-BFE7-9E46-9D58-8B2E7526F574}" type="datetimeFigureOut">
              <a:rPr lang="en-US" smtClean="0"/>
              <a:t>11/30/23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22F42-C183-D047-B206-4D40F89C07DD}" type="slidenum">
              <a:rPr lang="en-US" smtClean="0"/>
              <a:t>‹#›</a:t>
            </a:fld>
            <a:endParaRPr lang="en-US"/>
          </a:p>
        </p:txBody>
      </p:sp>
    </p:spTree>
    <p:extLst>
      <p:ext uri="{BB962C8B-B14F-4D97-AF65-F5344CB8AC3E}">
        <p14:creationId xmlns:p14="http://schemas.microsoft.com/office/powerpoint/2010/main" val="243546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3D677-BFE7-9E46-9D58-8B2E7526F574}" type="datetimeFigureOut">
              <a:rPr lang="en-US" smtClean="0"/>
              <a:t>11/30/23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22F42-C183-D047-B206-4D40F89C07DD}" type="slidenum">
              <a:rPr lang="en-US" smtClean="0"/>
              <a:t>‹#›</a:t>
            </a:fld>
            <a:endParaRPr lang="en-US"/>
          </a:p>
        </p:txBody>
      </p:sp>
    </p:spTree>
    <p:extLst>
      <p:ext uri="{BB962C8B-B14F-4D97-AF65-F5344CB8AC3E}">
        <p14:creationId xmlns:p14="http://schemas.microsoft.com/office/powerpoint/2010/main" val="2325663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pen.spotify.com/episode/06hcR2fHwIl3DZWDiiCWmD?si=8e27b3359b8b48f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open.spotify.com/episode/06hcR2fHwIl3DZWDiiCWmD?si=8e27b3359b8b48f4"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05749"/>
            <a:ext cx="7772400" cy="891823"/>
          </a:xfrm>
        </p:spPr>
        <p:txBody>
          <a:bodyPr>
            <a:normAutofit/>
          </a:bodyPr>
          <a:lstStyle/>
          <a:p>
            <a:r>
              <a:rPr lang="en-US" dirty="0"/>
              <a:t>Urine production</a:t>
            </a:r>
          </a:p>
        </p:txBody>
      </p:sp>
      <p:pic>
        <p:nvPicPr>
          <p:cNvPr id="4" name="Picture 3">
            <a:extLst>
              <a:ext uri="{FF2B5EF4-FFF2-40B4-BE49-F238E27FC236}">
                <a16:creationId xmlns:a16="http://schemas.microsoft.com/office/drawing/2014/main" id="{4DE50299-309F-1A9D-BA1A-F2AF5F8911BA}"/>
              </a:ext>
            </a:extLst>
          </p:cNvPr>
          <p:cNvPicPr>
            <a:picLocks noChangeAspect="1"/>
          </p:cNvPicPr>
          <p:nvPr/>
        </p:nvPicPr>
        <p:blipFill>
          <a:blip r:embed="rId3"/>
          <a:stretch>
            <a:fillRect/>
          </a:stretch>
        </p:blipFill>
        <p:spPr>
          <a:xfrm>
            <a:off x="1598615" y="997572"/>
            <a:ext cx="5946769" cy="5007311"/>
          </a:xfrm>
          <a:prstGeom prst="rect">
            <a:avLst/>
          </a:prstGeom>
        </p:spPr>
      </p:pic>
      <p:sp>
        <p:nvSpPr>
          <p:cNvPr id="7" name="TextBox 6">
            <a:extLst>
              <a:ext uri="{FF2B5EF4-FFF2-40B4-BE49-F238E27FC236}">
                <a16:creationId xmlns:a16="http://schemas.microsoft.com/office/drawing/2014/main" id="{6196BAC8-54B2-2F80-1846-48B77882D496}"/>
              </a:ext>
            </a:extLst>
          </p:cNvPr>
          <p:cNvSpPr txBox="1"/>
          <p:nvPr/>
        </p:nvSpPr>
        <p:spPr>
          <a:xfrm>
            <a:off x="1215615" y="5956392"/>
            <a:ext cx="7094668" cy="276999"/>
          </a:xfrm>
          <a:prstGeom prst="rect">
            <a:avLst/>
          </a:prstGeom>
          <a:noFill/>
        </p:spPr>
        <p:txBody>
          <a:bodyPr wrap="square">
            <a:spAutoFit/>
          </a:bodyPr>
          <a:lstStyle/>
          <a:p>
            <a:r>
              <a:rPr lang="en-US" sz="1200" dirty="0"/>
              <a:t>https://</a:t>
            </a:r>
            <a:r>
              <a:rPr lang="en-US" sz="1200" dirty="0" err="1"/>
              <a:t>www.womensrunning.com</a:t>
            </a:r>
            <a:r>
              <a:rPr lang="en-US" sz="1200" dirty="0"/>
              <a:t>/wp-content/uploads/sites/2/2018/11/Photo-credit_-Scott-Rokis-2.jpg</a:t>
            </a:r>
          </a:p>
        </p:txBody>
      </p:sp>
      <p:sp>
        <p:nvSpPr>
          <p:cNvPr id="8" name="TextBox 7">
            <a:extLst>
              <a:ext uri="{FF2B5EF4-FFF2-40B4-BE49-F238E27FC236}">
                <a16:creationId xmlns:a16="http://schemas.microsoft.com/office/drawing/2014/main" id="{23DA6E28-0F97-4777-0038-A1311E854F05}"/>
              </a:ext>
            </a:extLst>
          </p:cNvPr>
          <p:cNvSpPr txBox="1"/>
          <p:nvPr/>
        </p:nvSpPr>
        <p:spPr>
          <a:xfrm>
            <a:off x="2748991" y="6211669"/>
            <a:ext cx="3317319" cy="646331"/>
          </a:xfrm>
          <a:prstGeom prst="rect">
            <a:avLst/>
          </a:prstGeom>
          <a:noFill/>
        </p:spPr>
        <p:txBody>
          <a:bodyPr wrap="none" rtlCol="0">
            <a:spAutoFit/>
          </a:bodyPr>
          <a:lstStyle/>
          <a:p>
            <a:pPr algn="ctr"/>
            <a:r>
              <a:rPr lang="en-US" dirty="0"/>
              <a:t>Designed by: Justin Shaffer</a:t>
            </a:r>
          </a:p>
          <a:p>
            <a:pPr algn="ctr"/>
            <a:r>
              <a:rPr lang="en-US" dirty="0" err="1"/>
              <a:t>www.recombinanteducation.com</a:t>
            </a:r>
            <a:endParaRPr lang="en-US" dirty="0"/>
          </a:p>
        </p:txBody>
      </p:sp>
    </p:spTree>
    <p:extLst>
      <p:ext uri="{BB962C8B-B14F-4D97-AF65-F5344CB8AC3E}">
        <p14:creationId xmlns:p14="http://schemas.microsoft.com/office/powerpoint/2010/main" val="2448072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A87B-7FC7-7D4E-A9C6-FEBF038A91E1}"/>
              </a:ext>
            </a:extLst>
          </p:cNvPr>
          <p:cNvSpPr>
            <a:spLocks noGrp="1"/>
          </p:cNvSpPr>
          <p:nvPr>
            <p:ph type="title"/>
          </p:nvPr>
        </p:nvSpPr>
        <p:spPr/>
        <p:txBody>
          <a:bodyPr>
            <a:normAutofit fontScale="90000"/>
          </a:bodyPr>
          <a:lstStyle/>
          <a:p>
            <a:r>
              <a:rPr lang="en-US" dirty="0"/>
              <a:t>What statement is FALSE about the proximal convoluted tubule?</a:t>
            </a:r>
          </a:p>
        </p:txBody>
      </p:sp>
      <p:sp>
        <p:nvSpPr>
          <p:cNvPr id="3" name="Content Placeholder 2">
            <a:extLst>
              <a:ext uri="{FF2B5EF4-FFF2-40B4-BE49-F238E27FC236}">
                <a16:creationId xmlns:a16="http://schemas.microsoft.com/office/drawing/2014/main" id="{7578B52A-8054-B64C-AB57-3116AAB7E091}"/>
              </a:ext>
            </a:extLst>
          </p:cNvPr>
          <p:cNvSpPr>
            <a:spLocks noGrp="1"/>
          </p:cNvSpPr>
          <p:nvPr>
            <p:ph idx="1"/>
          </p:nvPr>
        </p:nvSpPr>
        <p:spPr/>
        <p:txBody>
          <a:bodyPr/>
          <a:lstStyle/>
          <a:p>
            <a:pPr marL="0" indent="0">
              <a:buNone/>
            </a:pPr>
            <a:r>
              <a:rPr lang="en-US" dirty="0"/>
              <a:t>A – Water is reabsorbed from the PCT</a:t>
            </a:r>
            <a:br>
              <a:rPr lang="en-US" dirty="0"/>
            </a:br>
            <a:r>
              <a:rPr lang="en-US" dirty="0"/>
              <a:t>B – Sodium passively diffuses from the PCT to the peritubular capillaries</a:t>
            </a:r>
          </a:p>
          <a:p>
            <a:pPr marL="0" indent="0">
              <a:buNone/>
            </a:pPr>
            <a:r>
              <a:rPr lang="en-US" dirty="0"/>
              <a:t>C – Hydrogen ions are secreted into the PCT</a:t>
            </a:r>
          </a:p>
          <a:p>
            <a:pPr marL="0" indent="0">
              <a:buNone/>
            </a:pPr>
            <a:r>
              <a:rPr lang="en-US" dirty="0"/>
              <a:t>D – The PCT is the most active region of the nephron for reabsorption and secretion</a:t>
            </a:r>
          </a:p>
        </p:txBody>
      </p:sp>
      <p:sp>
        <p:nvSpPr>
          <p:cNvPr id="8" name="Rectangle 7">
            <a:extLst>
              <a:ext uri="{FF2B5EF4-FFF2-40B4-BE49-F238E27FC236}">
                <a16:creationId xmlns:a16="http://schemas.microsoft.com/office/drawing/2014/main" id="{E174DD12-A69D-9540-B944-507C753A79F1}"/>
              </a:ext>
            </a:extLst>
          </p:cNvPr>
          <p:cNvSpPr/>
          <p:nvPr/>
        </p:nvSpPr>
        <p:spPr>
          <a:xfrm>
            <a:off x="457200" y="2141012"/>
            <a:ext cx="7778330" cy="105085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0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A26A7-4E69-9B4E-B5CF-5E0D79A82887}"/>
              </a:ext>
            </a:extLst>
          </p:cNvPr>
          <p:cNvPicPr>
            <a:picLocks noChangeAspect="1"/>
          </p:cNvPicPr>
          <p:nvPr/>
        </p:nvPicPr>
        <p:blipFill>
          <a:blip r:embed="rId2"/>
          <a:stretch>
            <a:fillRect/>
          </a:stretch>
        </p:blipFill>
        <p:spPr>
          <a:xfrm>
            <a:off x="285616" y="90311"/>
            <a:ext cx="8572767" cy="6176079"/>
          </a:xfrm>
          <a:prstGeom prst="rect">
            <a:avLst/>
          </a:prstGeom>
        </p:spPr>
      </p:pic>
      <p:sp>
        <p:nvSpPr>
          <p:cNvPr id="3" name="TextBox 2">
            <a:extLst>
              <a:ext uri="{FF2B5EF4-FFF2-40B4-BE49-F238E27FC236}">
                <a16:creationId xmlns:a16="http://schemas.microsoft.com/office/drawing/2014/main" id="{586B69AD-5CD5-ED36-7635-6416D7C54A03}"/>
              </a:ext>
            </a:extLst>
          </p:cNvPr>
          <p:cNvSpPr txBox="1"/>
          <p:nvPr/>
        </p:nvSpPr>
        <p:spPr>
          <a:xfrm>
            <a:off x="51043" y="6448651"/>
            <a:ext cx="1754660" cy="307777"/>
          </a:xfrm>
          <a:prstGeom prst="rect">
            <a:avLst/>
          </a:prstGeom>
          <a:noFill/>
        </p:spPr>
        <p:txBody>
          <a:bodyPr wrap="square">
            <a:spAutoFit/>
          </a:bodyPr>
          <a:lstStyle/>
          <a:p>
            <a:r>
              <a:rPr lang="en-US" sz="1400" dirty="0"/>
              <a:t>Credit: OpenStax</a:t>
            </a:r>
          </a:p>
        </p:txBody>
      </p:sp>
    </p:spTree>
    <p:extLst>
      <p:ext uri="{BB962C8B-B14F-4D97-AF65-F5344CB8AC3E}">
        <p14:creationId xmlns:p14="http://schemas.microsoft.com/office/powerpoint/2010/main" val="1033304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BD38-A31A-0346-AC4A-BE25511B98A3}"/>
              </a:ext>
            </a:extLst>
          </p:cNvPr>
          <p:cNvSpPr>
            <a:spLocks noGrp="1"/>
          </p:cNvSpPr>
          <p:nvPr>
            <p:ph type="title"/>
          </p:nvPr>
        </p:nvSpPr>
        <p:spPr>
          <a:xfrm>
            <a:off x="457200" y="160337"/>
            <a:ext cx="8229600" cy="1143000"/>
          </a:xfrm>
        </p:spPr>
        <p:txBody>
          <a:bodyPr>
            <a:normAutofit fontScale="90000"/>
          </a:bodyPr>
          <a:lstStyle/>
          <a:p>
            <a:r>
              <a:rPr lang="en-US" dirty="0"/>
              <a:t>Which statement about the loop of Henle is FALSE?</a:t>
            </a:r>
          </a:p>
        </p:txBody>
      </p:sp>
      <p:sp>
        <p:nvSpPr>
          <p:cNvPr id="3" name="Content Placeholder 2">
            <a:extLst>
              <a:ext uri="{FF2B5EF4-FFF2-40B4-BE49-F238E27FC236}">
                <a16:creationId xmlns:a16="http://schemas.microsoft.com/office/drawing/2014/main" id="{EF037A5E-0EE2-AB4F-BAD5-A5DEEAB8341F}"/>
              </a:ext>
            </a:extLst>
          </p:cNvPr>
          <p:cNvSpPr>
            <a:spLocks noGrp="1"/>
          </p:cNvSpPr>
          <p:nvPr>
            <p:ph idx="1"/>
          </p:nvPr>
        </p:nvSpPr>
        <p:spPr>
          <a:xfrm>
            <a:off x="183540" y="1343978"/>
            <a:ext cx="8776920" cy="4946294"/>
          </a:xfrm>
        </p:spPr>
        <p:txBody>
          <a:bodyPr>
            <a:normAutofit/>
          </a:bodyPr>
          <a:lstStyle/>
          <a:p>
            <a:pPr marL="0" indent="0">
              <a:buNone/>
            </a:pPr>
            <a:r>
              <a:rPr lang="en-US" dirty="0"/>
              <a:t>A – The ascending limb actively transports sodium and chloride out of the nephron cells</a:t>
            </a:r>
          </a:p>
          <a:p>
            <a:pPr marL="0" indent="0">
              <a:buNone/>
            </a:pPr>
            <a:r>
              <a:rPr lang="en-US" dirty="0"/>
              <a:t>B – The descending limb and ascending limb are both permeable to water</a:t>
            </a:r>
          </a:p>
          <a:p>
            <a:pPr marL="0" indent="0">
              <a:buNone/>
            </a:pPr>
            <a:r>
              <a:rPr lang="en-US" dirty="0"/>
              <a:t>C – Filtrate leaving the ascending limb is more dilute than filtrate entering the descending limb</a:t>
            </a:r>
          </a:p>
          <a:p>
            <a:pPr marL="0" indent="0">
              <a:buNone/>
            </a:pPr>
            <a:r>
              <a:rPr lang="en-US" dirty="0"/>
              <a:t>D – Osmosis cannot occur in the ascending limb</a:t>
            </a:r>
          </a:p>
          <a:p>
            <a:pPr marL="0" indent="0">
              <a:buNone/>
            </a:pPr>
            <a:r>
              <a:rPr lang="en-US" dirty="0"/>
              <a:t>E – Osmolarity increases as you move “down” the descending limb</a:t>
            </a:r>
          </a:p>
          <a:p>
            <a:pPr marL="0" indent="0">
              <a:buNone/>
            </a:pPr>
            <a:endParaRPr lang="en-US" dirty="0"/>
          </a:p>
        </p:txBody>
      </p:sp>
      <p:sp>
        <p:nvSpPr>
          <p:cNvPr id="12" name="Rectangle 11">
            <a:extLst>
              <a:ext uri="{FF2B5EF4-FFF2-40B4-BE49-F238E27FC236}">
                <a16:creationId xmlns:a16="http://schemas.microsoft.com/office/drawing/2014/main" id="{7B63F28F-538B-874F-873F-99DEA093029C}"/>
              </a:ext>
            </a:extLst>
          </p:cNvPr>
          <p:cNvSpPr/>
          <p:nvPr/>
        </p:nvSpPr>
        <p:spPr>
          <a:xfrm>
            <a:off x="102625" y="2472266"/>
            <a:ext cx="8341463" cy="956733"/>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3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68572-9374-7F40-AE90-6A41A5F2D840}"/>
              </a:ext>
            </a:extLst>
          </p:cNvPr>
          <p:cNvPicPr>
            <a:picLocks noChangeAspect="1"/>
          </p:cNvPicPr>
          <p:nvPr/>
        </p:nvPicPr>
        <p:blipFill>
          <a:blip r:embed="rId2"/>
          <a:stretch>
            <a:fillRect/>
          </a:stretch>
        </p:blipFill>
        <p:spPr>
          <a:xfrm>
            <a:off x="703439" y="0"/>
            <a:ext cx="7560028" cy="6776974"/>
          </a:xfrm>
          <a:prstGeom prst="rect">
            <a:avLst/>
          </a:prstGeom>
        </p:spPr>
      </p:pic>
      <p:sp>
        <p:nvSpPr>
          <p:cNvPr id="13" name="TextBox 12">
            <a:extLst>
              <a:ext uri="{FF2B5EF4-FFF2-40B4-BE49-F238E27FC236}">
                <a16:creationId xmlns:a16="http://schemas.microsoft.com/office/drawing/2014/main" id="{250DC862-DEC5-5E44-A90C-E8F1AE9AA7C7}"/>
              </a:ext>
            </a:extLst>
          </p:cNvPr>
          <p:cNvSpPr txBox="1"/>
          <p:nvPr/>
        </p:nvSpPr>
        <p:spPr>
          <a:xfrm>
            <a:off x="340418" y="5234214"/>
            <a:ext cx="2573867" cy="1200329"/>
          </a:xfrm>
          <a:prstGeom prst="rect">
            <a:avLst/>
          </a:prstGeom>
          <a:noFill/>
        </p:spPr>
        <p:txBody>
          <a:bodyPr wrap="square" rtlCol="0">
            <a:spAutoFit/>
          </a:bodyPr>
          <a:lstStyle/>
          <a:p>
            <a:r>
              <a:rPr lang="en-US" sz="2400" dirty="0">
                <a:solidFill>
                  <a:srgbClr val="FF0000"/>
                </a:solidFill>
              </a:rPr>
              <a:t>Explain how the osmotic gradient is produced</a:t>
            </a:r>
          </a:p>
        </p:txBody>
      </p:sp>
      <p:sp>
        <p:nvSpPr>
          <p:cNvPr id="2" name="TextBox 1">
            <a:extLst>
              <a:ext uri="{FF2B5EF4-FFF2-40B4-BE49-F238E27FC236}">
                <a16:creationId xmlns:a16="http://schemas.microsoft.com/office/drawing/2014/main" id="{31DD13DB-0FC9-C38B-E1CF-B9797FCAF1E9}"/>
              </a:ext>
            </a:extLst>
          </p:cNvPr>
          <p:cNvSpPr txBox="1"/>
          <p:nvPr/>
        </p:nvSpPr>
        <p:spPr>
          <a:xfrm>
            <a:off x="51043" y="6448651"/>
            <a:ext cx="1754660" cy="307777"/>
          </a:xfrm>
          <a:prstGeom prst="rect">
            <a:avLst/>
          </a:prstGeom>
          <a:noFill/>
        </p:spPr>
        <p:txBody>
          <a:bodyPr wrap="square">
            <a:spAutoFit/>
          </a:bodyPr>
          <a:lstStyle/>
          <a:p>
            <a:r>
              <a:rPr lang="en-US" sz="1400" dirty="0"/>
              <a:t>Credit: OpenStax</a:t>
            </a:r>
          </a:p>
        </p:txBody>
      </p:sp>
    </p:spTree>
    <p:extLst>
      <p:ext uri="{BB962C8B-B14F-4D97-AF65-F5344CB8AC3E}">
        <p14:creationId xmlns:p14="http://schemas.microsoft.com/office/powerpoint/2010/main" val="343379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A87B-7FC7-7D4E-A9C6-FEBF038A91E1}"/>
              </a:ext>
            </a:extLst>
          </p:cNvPr>
          <p:cNvSpPr>
            <a:spLocks noGrp="1"/>
          </p:cNvSpPr>
          <p:nvPr>
            <p:ph type="title"/>
          </p:nvPr>
        </p:nvSpPr>
        <p:spPr>
          <a:xfrm>
            <a:off x="158044" y="274638"/>
            <a:ext cx="8802416" cy="1143000"/>
          </a:xfrm>
        </p:spPr>
        <p:txBody>
          <a:bodyPr>
            <a:normAutofit fontScale="90000"/>
          </a:bodyPr>
          <a:lstStyle/>
          <a:p>
            <a:r>
              <a:rPr lang="en-US" dirty="0"/>
              <a:t>What statement is FALSE about the distal convoluted tubule and collecting duct?</a:t>
            </a:r>
          </a:p>
        </p:txBody>
      </p:sp>
      <p:sp>
        <p:nvSpPr>
          <p:cNvPr id="3" name="Content Placeholder 2">
            <a:extLst>
              <a:ext uri="{FF2B5EF4-FFF2-40B4-BE49-F238E27FC236}">
                <a16:creationId xmlns:a16="http://schemas.microsoft.com/office/drawing/2014/main" id="{7578B52A-8054-B64C-AB57-3116AAB7E091}"/>
              </a:ext>
            </a:extLst>
          </p:cNvPr>
          <p:cNvSpPr>
            <a:spLocks noGrp="1"/>
          </p:cNvSpPr>
          <p:nvPr>
            <p:ph idx="1"/>
          </p:nvPr>
        </p:nvSpPr>
        <p:spPr/>
        <p:txBody>
          <a:bodyPr/>
          <a:lstStyle/>
          <a:p>
            <a:pPr marL="0" indent="0">
              <a:buNone/>
            </a:pPr>
            <a:r>
              <a:rPr lang="en-US" dirty="0"/>
              <a:t>A – Water is reabsorbed from the DCT and from the collecting duct</a:t>
            </a:r>
            <a:br>
              <a:rPr lang="en-US" dirty="0"/>
            </a:br>
            <a:r>
              <a:rPr lang="en-US" dirty="0"/>
              <a:t>B – Calcium ions are reabsorbed from the DCT</a:t>
            </a:r>
          </a:p>
          <a:p>
            <a:pPr marL="0" indent="0">
              <a:buNone/>
            </a:pPr>
            <a:r>
              <a:rPr lang="en-US" dirty="0"/>
              <a:t>C – Sodium ions are secreted into the DCT from the peritubular capillaries</a:t>
            </a:r>
          </a:p>
          <a:p>
            <a:pPr marL="0" indent="0">
              <a:buNone/>
            </a:pPr>
            <a:r>
              <a:rPr lang="en-US" dirty="0"/>
              <a:t>D – The collecting duct is sensitive to ADH</a:t>
            </a:r>
          </a:p>
          <a:p>
            <a:pPr marL="0" indent="0">
              <a:buNone/>
            </a:pPr>
            <a:r>
              <a:rPr lang="en-US" dirty="0"/>
              <a:t>E – The major functions of the collecting duct are to regulate urine volume and osmolarity</a:t>
            </a:r>
          </a:p>
        </p:txBody>
      </p:sp>
      <p:sp>
        <p:nvSpPr>
          <p:cNvPr id="8" name="Rectangle 7">
            <a:extLst>
              <a:ext uri="{FF2B5EF4-FFF2-40B4-BE49-F238E27FC236}">
                <a16:creationId xmlns:a16="http://schemas.microsoft.com/office/drawing/2014/main" id="{E174DD12-A69D-9540-B944-507C753A79F1}"/>
              </a:ext>
            </a:extLst>
          </p:cNvPr>
          <p:cNvSpPr/>
          <p:nvPr/>
        </p:nvSpPr>
        <p:spPr>
          <a:xfrm>
            <a:off x="504339" y="3137680"/>
            <a:ext cx="7996194" cy="112952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4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6214-6337-0A4B-AAC5-DC9651173A1C}"/>
              </a:ext>
            </a:extLst>
          </p:cNvPr>
          <p:cNvSpPr>
            <a:spLocks noGrp="1"/>
          </p:cNvSpPr>
          <p:nvPr>
            <p:ph type="title"/>
          </p:nvPr>
        </p:nvSpPr>
        <p:spPr>
          <a:xfrm>
            <a:off x="-21514" y="541718"/>
            <a:ext cx="9064913" cy="1143000"/>
          </a:xfrm>
        </p:spPr>
        <p:txBody>
          <a:bodyPr>
            <a:noAutofit/>
          </a:bodyPr>
          <a:lstStyle/>
          <a:p>
            <a:r>
              <a:rPr lang="en-US" sz="3400" dirty="0"/>
              <a:t>During a race Courtney was losing too much sodium through sweat and was at risk for dehydration and thus needed to take  salt tabs. What is her body’s response to low sodium levels?</a:t>
            </a:r>
          </a:p>
        </p:txBody>
      </p:sp>
      <p:sp>
        <p:nvSpPr>
          <p:cNvPr id="3" name="Content Placeholder 2">
            <a:extLst>
              <a:ext uri="{FF2B5EF4-FFF2-40B4-BE49-F238E27FC236}">
                <a16:creationId xmlns:a16="http://schemas.microsoft.com/office/drawing/2014/main" id="{E4DE7CA0-BF9A-6145-9E93-98590918DBA0}"/>
              </a:ext>
            </a:extLst>
          </p:cNvPr>
          <p:cNvSpPr>
            <a:spLocks noGrp="1"/>
          </p:cNvSpPr>
          <p:nvPr>
            <p:ph idx="1"/>
          </p:nvPr>
        </p:nvSpPr>
        <p:spPr>
          <a:xfrm>
            <a:off x="457200" y="2181113"/>
            <a:ext cx="8229600" cy="4525963"/>
          </a:xfrm>
        </p:spPr>
        <p:txBody>
          <a:bodyPr>
            <a:normAutofit/>
          </a:bodyPr>
          <a:lstStyle/>
          <a:p>
            <a:pPr marL="0" indent="0">
              <a:buNone/>
            </a:pPr>
            <a:r>
              <a:rPr lang="en-US" dirty="0"/>
              <a:t>A – ADH levels decrease and aldosterone levels decrease</a:t>
            </a:r>
          </a:p>
          <a:p>
            <a:pPr marL="0" indent="0">
              <a:buNone/>
            </a:pPr>
            <a:r>
              <a:rPr lang="en-US" dirty="0"/>
              <a:t>B – ADH levels increase and aldosterone levels decrease</a:t>
            </a:r>
          </a:p>
          <a:p>
            <a:pPr marL="0" indent="0">
              <a:buNone/>
            </a:pPr>
            <a:r>
              <a:rPr lang="en-US" dirty="0"/>
              <a:t>C – ADH levels increase and aldosterone levels increase</a:t>
            </a:r>
          </a:p>
          <a:p>
            <a:pPr marL="0" indent="0">
              <a:buNone/>
            </a:pPr>
            <a:r>
              <a:rPr lang="en-US" dirty="0"/>
              <a:t>D – ADH levels decrease and aldosterone levels increase</a:t>
            </a:r>
          </a:p>
        </p:txBody>
      </p:sp>
      <p:sp>
        <p:nvSpPr>
          <p:cNvPr id="8" name="Rectangle 7">
            <a:extLst>
              <a:ext uri="{FF2B5EF4-FFF2-40B4-BE49-F238E27FC236}">
                <a16:creationId xmlns:a16="http://schemas.microsoft.com/office/drawing/2014/main" id="{6983AC33-FD88-D841-BA62-3BA11E298215}"/>
              </a:ext>
            </a:extLst>
          </p:cNvPr>
          <p:cNvSpPr/>
          <p:nvPr/>
        </p:nvSpPr>
        <p:spPr>
          <a:xfrm>
            <a:off x="504339" y="4316904"/>
            <a:ext cx="8041350" cy="1129520"/>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7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1DA80D-3889-E444-BAC4-B1621031BE2C}"/>
              </a:ext>
            </a:extLst>
          </p:cNvPr>
          <p:cNvPicPr>
            <a:picLocks noChangeAspect="1"/>
          </p:cNvPicPr>
          <p:nvPr/>
        </p:nvPicPr>
        <p:blipFill>
          <a:blip r:embed="rId2"/>
          <a:stretch>
            <a:fillRect/>
          </a:stretch>
        </p:blipFill>
        <p:spPr>
          <a:xfrm>
            <a:off x="-22578" y="0"/>
            <a:ext cx="9144000" cy="6515100"/>
          </a:xfrm>
          <a:prstGeom prst="rect">
            <a:avLst/>
          </a:prstGeom>
        </p:spPr>
      </p:pic>
      <p:sp>
        <p:nvSpPr>
          <p:cNvPr id="7" name="Rectangle 6">
            <a:extLst>
              <a:ext uri="{FF2B5EF4-FFF2-40B4-BE49-F238E27FC236}">
                <a16:creationId xmlns:a16="http://schemas.microsoft.com/office/drawing/2014/main" id="{A0B1E884-4B1C-6F4D-85B4-9F058A1758E2}"/>
              </a:ext>
            </a:extLst>
          </p:cNvPr>
          <p:cNvSpPr/>
          <p:nvPr/>
        </p:nvSpPr>
        <p:spPr>
          <a:xfrm>
            <a:off x="22578" y="6488668"/>
            <a:ext cx="8494120" cy="338554"/>
          </a:xfrm>
          <a:prstGeom prst="rect">
            <a:avLst/>
          </a:prstGeom>
        </p:spPr>
        <p:txBody>
          <a:bodyPr wrap="none">
            <a:spAutoFit/>
          </a:bodyPr>
          <a:lstStyle/>
          <a:p>
            <a:r>
              <a:rPr lang="en-US" sz="1600" dirty="0"/>
              <a:t>https://</a:t>
            </a:r>
            <a:r>
              <a:rPr lang="en-US" sz="1600" dirty="0" err="1"/>
              <a:t>en.wikipedia.org</a:t>
            </a:r>
            <a:r>
              <a:rPr lang="en-US" sz="1600" dirty="0"/>
              <a:t>/wiki/Nephron#/media/</a:t>
            </a:r>
            <a:r>
              <a:rPr lang="en-US" sz="1600" dirty="0" err="1"/>
              <a:t>File:Kidney_nephron_molar_transport_diagram.svg</a:t>
            </a:r>
            <a:endParaRPr lang="en-US" sz="1600" dirty="0"/>
          </a:p>
        </p:txBody>
      </p:sp>
    </p:spTree>
    <p:extLst>
      <p:ext uri="{BB962C8B-B14F-4D97-AF65-F5344CB8AC3E}">
        <p14:creationId xmlns:p14="http://schemas.microsoft.com/office/powerpoint/2010/main" val="1634061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50025-12C2-6474-46D4-FC5B7B1CE928}"/>
              </a:ext>
            </a:extLst>
          </p:cNvPr>
          <p:cNvSpPr>
            <a:spLocks noGrp="1"/>
          </p:cNvSpPr>
          <p:nvPr>
            <p:ph type="title"/>
          </p:nvPr>
        </p:nvSpPr>
        <p:spPr>
          <a:xfrm>
            <a:off x="0" y="83151"/>
            <a:ext cx="9144000" cy="1143000"/>
          </a:xfrm>
        </p:spPr>
        <p:txBody>
          <a:bodyPr>
            <a:noAutofit/>
          </a:bodyPr>
          <a:lstStyle/>
          <a:p>
            <a:r>
              <a:rPr lang="en-US" sz="3800" dirty="0"/>
              <a:t>What happened to Courtney during the Run Rabbit Run race in Steamboat, CO in 2016?</a:t>
            </a:r>
          </a:p>
        </p:txBody>
      </p:sp>
      <p:sp>
        <p:nvSpPr>
          <p:cNvPr id="9" name="TextBox 8">
            <a:extLst>
              <a:ext uri="{FF2B5EF4-FFF2-40B4-BE49-F238E27FC236}">
                <a16:creationId xmlns:a16="http://schemas.microsoft.com/office/drawing/2014/main" id="{5DEFA7E1-ABF8-D26A-A2FE-2B71101048B8}"/>
              </a:ext>
            </a:extLst>
          </p:cNvPr>
          <p:cNvSpPr txBox="1"/>
          <p:nvPr/>
        </p:nvSpPr>
        <p:spPr>
          <a:xfrm>
            <a:off x="0" y="6110025"/>
            <a:ext cx="9097959" cy="615553"/>
          </a:xfrm>
          <a:prstGeom prst="rect">
            <a:avLst/>
          </a:prstGeom>
          <a:noFill/>
        </p:spPr>
        <p:txBody>
          <a:bodyPr wrap="square">
            <a:spAutoFit/>
          </a:bodyPr>
          <a:lstStyle/>
          <a:p>
            <a:r>
              <a:rPr lang="en-US" sz="1700" dirty="0"/>
              <a:t>Link to full episode:</a:t>
            </a:r>
          </a:p>
          <a:p>
            <a:r>
              <a:rPr lang="en-US" sz="1700" dirty="0">
                <a:hlinkClick r:id="rId2"/>
              </a:rPr>
              <a:t>https://open.spotify.com/episode/06hcR2fHwIl3DZWDiiCWmD?si=8e27b3359b8b48f4</a:t>
            </a:r>
            <a:endParaRPr lang="en-US" sz="1700" dirty="0"/>
          </a:p>
        </p:txBody>
      </p:sp>
      <p:sp>
        <p:nvSpPr>
          <p:cNvPr id="12" name="TextBox 11">
            <a:extLst>
              <a:ext uri="{FF2B5EF4-FFF2-40B4-BE49-F238E27FC236}">
                <a16:creationId xmlns:a16="http://schemas.microsoft.com/office/drawing/2014/main" id="{BDD935B2-2641-EFB6-304D-2C87A53B571E}"/>
              </a:ext>
            </a:extLst>
          </p:cNvPr>
          <p:cNvSpPr txBox="1"/>
          <p:nvPr/>
        </p:nvSpPr>
        <p:spPr>
          <a:xfrm>
            <a:off x="72614" y="5222824"/>
            <a:ext cx="1754660" cy="307777"/>
          </a:xfrm>
          <a:prstGeom prst="rect">
            <a:avLst/>
          </a:prstGeom>
          <a:noFill/>
        </p:spPr>
        <p:txBody>
          <a:bodyPr wrap="square">
            <a:spAutoFit/>
          </a:bodyPr>
          <a:lstStyle/>
          <a:p>
            <a:r>
              <a:rPr lang="en-US" sz="1400" dirty="0"/>
              <a:t>Credit: Spotify</a:t>
            </a:r>
          </a:p>
        </p:txBody>
      </p:sp>
      <p:sp>
        <p:nvSpPr>
          <p:cNvPr id="17" name="TextBox 16">
            <a:extLst>
              <a:ext uri="{FF2B5EF4-FFF2-40B4-BE49-F238E27FC236}">
                <a16:creationId xmlns:a16="http://schemas.microsoft.com/office/drawing/2014/main" id="{4D055B1F-9E07-A06A-886F-41026F5953BD}"/>
              </a:ext>
            </a:extLst>
          </p:cNvPr>
          <p:cNvSpPr txBox="1"/>
          <p:nvPr/>
        </p:nvSpPr>
        <p:spPr>
          <a:xfrm>
            <a:off x="2410735" y="5649351"/>
            <a:ext cx="4620689" cy="553998"/>
          </a:xfrm>
          <a:prstGeom prst="rect">
            <a:avLst/>
          </a:prstGeom>
          <a:noFill/>
        </p:spPr>
        <p:txBody>
          <a:bodyPr wrap="none" rtlCol="0">
            <a:spAutoFit/>
          </a:bodyPr>
          <a:lstStyle/>
          <a:p>
            <a:r>
              <a:rPr lang="en-US" sz="3000" dirty="0">
                <a:solidFill>
                  <a:srgbClr val="FF0000"/>
                </a:solidFill>
              </a:rPr>
              <a:t>Play from 0:45:10 to 0:46:40</a:t>
            </a:r>
          </a:p>
        </p:txBody>
      </p:sp>
      <p:pic>
        <p:nvPicPr>
          <p:cNvPr id="3" name="Picture 2">
            <a:extLst>
              <a:ext uri="{FF2B5EF4-FFF2-40B4-BE49-F238E27FC236}">
                <a16:creationId xmlns:a16="http://schemas.microsoft.com/office/drawing/2014/main" id="{2DF39985-82AF-408F-DBAA-1B6E9CC18A53}"/>
              </a:ext>
            </a:extLst>
          </p:cNvPr>
          <p:cNvPicPr>
            <a:picLocks noChangeAspect="1"/>
          </p:cNvPicPr>
          <p:nvPr/>
        </p:nvPicPr>
        <p:blipFill>
          <a:blip r:embed="rId3"/>
          <a:stretch>
            <a:fillRect/>
          </a:stretch>
        </p:blipFill>
        <p:spPr>
          <a:xfrm>
            <a:off x="279294" y="1291883"/>
            <a:ext cx="8240762" cy="3863975"/>
          </a:xfrm>
          <a:prstGeom prst="rect">
            <a:avLst/>
          </a:prstGeom>
        </p:spPr>
      </p:pic>
    </p:spTree>
    <p:extLst>
      <p:ext uri="{BB962C8B-B14F-4D97-AF65-F5344CB8AC3E}">
        <p14:creationId xmlns:p14="http://schemas.microsoft.com/office/powerpoint/2010/main" val="251403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266700" y="1430338"/>
            <a:ext cx="8737600" cy="5067300"/>
          </a:xfrm>
        </p:spPr>
        <p:txBody>
          <a:bodyPr>
            <a:normAutofit fontScale="92500" lnSpcReduction="20000"/>
          </a:bodyPr>
          <a:lstStyle/>
          <a:p>
            <a:r>
              <a:rPr lang="en-US" dirty="0"/>
              <a:t>Compare and contrast filtration, secretion, reabsorption, and excretion in terms of function and location</a:t>
            </a:r>
          </a:p>
          <a:p>
            <a:r>
              <a:rPr lang="en-US" dirty="0"/>
              <a:t>Explain how filtration occurs through the renal corpuscle and predict how it is affected by various stimuli</a:t>
            </a:r>
          </a:p>
          <a:p>
            <a:r>
              <a:rPr lang="en-US" dirty="0"/>
              <a:t>Explain how reabsorption and secretion along the length of the nephron and the countercurrent multiplier produce urine and predict how they are affected by various stimuli</a:t>
            </a:r>
          </a:p>
          <a:p>
            <a:r>
              <a:rPr lang="en-US" dirty="0"/>
              <a:t>Explain and predict how hormones regulate urine volume and composition</a:t>
            </a:r>
          </a:p>
          <a:p>
            <a:endParaRPr lang="en-US" dirty="0"/>
          </a:p>
        </p:txBody>
      </p:sp>
    </p:spTree>
    <p:extLst>
      <p:ext uri="{BB962C8B-B14F-4D97-AF65-F5344CB8AC3E}">
        <p14:creationId xmlns:p14="http://schemas.microsoft.com/office/powerpoint/2010/main" val="2151401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9A393-CE24-CE86-9B7A-C85B08DCACCF}"/>
              </a:ext>
            </a:extLst>
          </p:cNvPr>
          <p:cNvSpPr txBox="1"/>
          <p:nvPr/>
        </p:nvSpPr>
        <p:spPr>
          <a:xfrm>
            <a:off x="457200" y="6389581"/>
            <a:ext cx="1754660" cy="307777"/>
          </a:xfrm>
          <a:prstGeom prst="rect">
            <a:avLst/>
          </a:prstGeom>
          <a:noFill/>
        </p:spPr>
        <p:txBody>
          <a:bodyPr wrap="square">
            <a:spAutoFit/>
          </a:bodyPr>
          <a:lstStyle/>
          <a:p>
            <a:r>
              <a:rPr lang="en-US" sz="1400" dirty="0"/>
              <a:t>Credit: Spotify</a:t>
            </a:r>
          </a:p>
        </p:txBody>
      </p:sp>
      <p:sp>
        <p:nvSpPr>
          <p:cNvPr id="5" name="Title 1">
            <a:extLst>
              <a:ext uri="{FF2B5EF4-FFF2-40B4-BE49-F238E27FC236}">
                <a16:creationId xmlns:a16="http://schemas.microsoft.com/office/drawing/2014/main" id="{A394018E-2C05-C4B7-265D-C0A6A302660B}"/>
              </a:ext>
            </a:extLst>
          </p:cNvPr>
          <p:cNvSpPr>
            <a:spLocks noGrp="1"/>
          </p:cNvSpPr>
          <p:nvPr>
            <p:ph type="title"/>
          </p:nvPr>
        </p:nvSpPr>
        <p:spPr>
          <a:xfrm>
            <a:off x="457200" y="160640"/>
            <a:ext cx="8229600" cy="867205"/>
          </a:xfrm>
        </p:spPr>
        <p:txBody>
          <a:bodyPr>
            <a:normAutofit/>
          </a:bodyPr>
          <a:lstStyle/>
          <a:p>
            <a:r>
              <a:rPr lang="en-US" dirty="0" err="1"/>
              <a:t>PodCase</a:t>
            </a:r>
            <a:r>
              <a:rPr lang="en-US" dirty="0"/>
              <a:t>: Salt and the kidneys</a:t>
            </a:r>
          </a:p>
        </p:txBody>
      </p:sp>
      <p:pic>
        <p:nvPicPr>
          <p:cNvPr id="7" name="Picture 6">
            <a:extLst>
              <a:ext uri="{FF2B5EF4-FFF2-40B4-BE49-F238E27FC236}">
                <a16:creationId xmlns:a16="http://schemas.microsoft.com/office/drawing/2014/main" id="{23D51DF2-B0E8-C55F-4568-091CB91EDC0D}"/>
              </a:ext>
            </a:extLst>
          </p:cNvPr>
          <p:cNvPicPr>
            <a:picLocks noChangeAspect="1"/>
          </p:cNvPicPr>
          <p:nvPr/>
        </p:nvPicPr>
        <p:blipFill>
          <a:blip r:embed="rId2"/>
          <a:stretch>
            <a:fillRect/>
          </a:stretch>
        </p:blipFill>
        <p:spPr>
          <a:xfrm>
            <a:off x="685800" y="1146930"/>
            <a:ext cx="7772400" cy="5123566"/>
          </a:xfrm>
          <a:prstGeom prst="rect">
            <a:avLst/>
          </a:prstGeom>
        </p:spPr>
      </p:pic>
    </p:spTree>
    <p:extLst>
      <p:ext uri="{BB962C8B-B14F-4D97-AF65-F5344CB8AC3E}">
        <p14:creationId xmlns:p14="http://schemas.microsoft.com/office/powerpoint/2010/main" val="27150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B1C7-0656-5DA3-EAE8-428B87985D18}"/>
              </a:ext>
            </a:extLst>
          </p:cNvPr>
          <p:cNvSpPr>
            <a:spLocks noGrp="1"/>
          </p:cNvSpPr>
          <p:nvPr>
            <p:ph type="title"/>
          </p:nvPr>
        </p:nvSpPr>
        <p:spPr>
          <a:xfrm>
            <a:off x="457200" y="81041"/>
            <a:ext cx="5405718" cy="886146"/>
          </a:xfrm>
        </p:spPr>
        <p:txBody>
          <a:bodyPr/>
          <a:lstStyle/>
          <a:p>
            <a:r>
              <a:rPr lang="en-US" dirty="0"/>
              <a:t>Courtney </a:t>
            </a:r>
            <a:r>
              <a:rPr lang="en-US" dirty="0" err="1"/>
              <a:t>Dauwalter</a:t>
            </a:r>
            <a:endParaRPr lang="en-US" dirty="0"/>
          </a:p>
        </p:txBody>
      </p:sp>
      <p:sp>
        <p:nvSpPr>
          <p:cNvPr id="5" name="Content Placeholder 4">
            <a:extLst>
              <a:ext uri="{FF2B5EF4-FFF2-40B4-BE49-F238E27FC236}">
                <a16:creationId xmlns:a16="http://schemas.microsoft.com/office/drawing/2014/main" id="{42B9495C-42C1-BAA4-AE43-FCF19B2BDCDA}"/>
              </a:ext>
            </a:extLst>
          </p:cNvPr>
          <p:cNvSpPr>
            <a:spLocks noGrp="1"/>
          </p:cNvSpPr>
          <p:nvPr>
            <p:ph idx="1"/>
          </p:nvPr>
        </p:nvSpPr>
        <p:spPr>
          <a:xfrm>
            <a:off x="102742" y="967187"/>
            <a:ext cx="5210037" cy="5809772"/>
          </a:xfrm>
        </p:spPr>
        <p:txBody>
          <a:bodyPr>
            <a:normAutofit fontScale="92500"/>
          </a:bodyPr>
          <a:lstStyle/>
          <a:p>
            <a:r>
              <a:rPr lang="en-US" sz="3000" dirty="0"/>
              <a:t>Ultramarathon runner</a:t>
            </a:r>
          </a:p>
          <a:p>
            <a:r>
              <a:rPr lang="en-US" sz="3000" dirty="0"/>
              <a:t>Used to live and train in Golden, CO - now based in Leadville</a:t>
            </a:r>
          </a:p>
          <a:p>
            <a:r>
              <a:rPr lang="en-US" sz="3000" dirty="0"/>
              <a:t>Taught high school science in Denver</a:t>
            </a:r>
          </a:p>
          <a:p>
            <a:r>
              <a:rPr lang="en-US" sz="3000" dirty="0"/>
              <a:t>Won the inaugural Moab 240 (miles!) in 2017 in 57:55:13</a:t>
            </a:r>
          </a:p>
          <a:p>
            <a:r>
              <a:rPr lang="en-US" sz="3000" dirty="0"/>
              <a:t>In 2023 became first person to win Western 100, Hardrock 100, and UTMB all in same year!</a:t>
            </a:r>
          </a:p>
          <a:p>
            <a:r>
              <a:rPr lang="en-US" sz="3000" dirty="0"/>
              <a:t>Loves to eat candy and nachos</a:t>
            </a:r>
          </a:p>
          <a:p>
            <a:endParaRPr lang="en-US" sz="3000" dirty="0"/>
          </a:p>
        </p:txBody>
      </p:sp>
      <p:pic>
        <p:nvPicPr>
          <p:cNvPr id="10" name="Picture 9">
            <a:extLst>
              <a:ext uri="{FF2B5EF4-FFF2-40B4-BE49-F238E27FC236}">
                <a16:creationId xmlns:a16="http://schemas.microsoft.com/office/drawing/2014/main" id="{0798DC7D-1B9E-9E5E-3EDF-63CDF019AC1E}"/>
              </a:ext>
            </a:extLst>
          </p:cNvPr>
          <p:cNvPicPr>
            <a:picLocks noChangeAspect="1"/>
          </p:cNvPicPr>
          <p:nvPr/>
        </p:nvPicPr>
        <p:blipFill>
          <a:blip r:embed="rId2"/>
          <a:stretch>
            <a:fillRect/>
          </a:stretch>
        </p:blipFill>
        <p:spPr>
          <a:xfrm>
            <a:off x="5862918" y="110746"/>
            <a:ext cx="3017519" cy="6100923"/>
          </a:xfrm>
          <a:prstGeom prst="rect">
            <a:avLst/>
          </a:prstGeom>
        </p:spPr>
      </p:pic>
      <p:sp>
        <p:nvSpPr>
          <p:cNvPr id="12" name="TextBox 11">
            <a:extLst>
              <a:ext uri="{FF2B5EF4-FFF2-40B4-BE49-F238E27FC236}">
                <a16:creationId xmlns:a16="http://schemas.microsoft.com/office/drawing/2014/main" id="{6CF7BFB1-FC02-0A5E-49B7-ACCA1353A24C}"/>
              </a:ext>
            </a:extLst>
          </p:cNvPr>
          <p:cNvSpPr txBox="1"/>
          <p:nvPr/>
        </p:nvSpPr>
        <p:spPr>
          <a:xfrm>
            <a:off x="5767742" y="6211669"/>
            <a:ext cx="3497878" cy="646331"/>
          </a:xfrm>
          <a:prstGeom prst="rect">
            <a:avLst/>
          </a:prstGeom>
          <a:noFill/>
        </p:spPr>
        <p:txBody>
          <a:bodyPr wrap="square">
            <a:spAutoFit/>
          </a:bodyPr>
          <a:lstStyle/>
          <a:p>
            <a:r>
              <a:rPr lang="en-US" sz="1200" dirty="0"/>
              <a:t>https://</a:t>
            </a:r>
            <a:r>
              <a:rPr lang="en-US" sz="1200" dirty="0" err="1"/>
              <a:t>www.salomon.com</a:t>
            </a:r>
            <a:r>
              <a:rPr lang="en-US" sz="1200" dirty="0"/>
              <a:t>/sites/default/files/styles/</a:t>
            </a:r>
            <a:r>
              <a:rPr lang="en-US" sz="1200" dirty="0" err="1"/>
              <a:t>crop_article_illustration</a:t>
            </a:r>
            <a:r>
              <a:rPr lang="en-US" sz="1200" dirty="0"/>
              <a:t>/public/2019-09/</a:t>
            </a:r>
            <a:r>
              <a:rPr lang="en-US" sz="1200" dirty="0" err="1"/>
              <a:t>courtney_dauwalter_running.jpg?itok</a:t>
            </a:r>
            <a:r>
              <a:rPr lang="en-US" sz="1200" dirty="0"/>
              <a:t>=</a:t>
            </a:r>
            <a:r>
              <a:rPr lang="en-US" sz="1200" dirty="0" err="1"/>
              <a:t>lhOiRdbP</a:t>
            </a:r>
            <a:endParaRPr lang="en-US" sz="1200" dirty="0"/>
          </a:p>
        </p:txBody>
      </p:sp>
    </p:spTree>
    <p:extLst>
      <p:ext uri="{BB962C8B-B14F-4D97-AF65-F5344CB8AC3E}">
        <p14:creationId xmlns:p14="http://schemas.microsoft.com/office/powerpoint/2010/main" val="38057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68178E-37A9-E7BD-D45F-D801F35D1CE4}"/>
              </a:ext>
            </a:extLst>
          </p:cNvPr>
          <p:cNvSpPr txBox="1"/>
          <p:nvPr/>
        </p:nvSpPr>
        <p:spPr>
          <a:xfrm>
            <a:off x="308919" y="6242447"/>
            <a:ext cx="8526162" cy="615553"/>
          </a:xfrm>
          <a:prstGeom prst="rect">
            <a:avLst/>
          </a:prstGeom>
          <a:noFill/>
        </p:spPr>
        <p:txBody>
          <a:bodyPr wrap="square" rtlCol="0">
            <a:spAutoFit/>
          </a:bodyPr>
          <a:lstStyle/>
          <a:p>
            <a:pPr algn="ctr"/>
            <a:r>
              <a:rPr lang="en-US" sz="3400" dirty="0">
                <a:solidFill>
                  <a:srgbClr val="FF0000"/>
                </a:solidFill>
              </a:rPr>
              <a:t>How do the kidneys make urine?</a:t>
            </a:r>
          </a:p>
        </p:txBody>
      </p:sp>
      <p:sp>
        <p:nvSpPr>
          <p:cNvPr id="5" name="TextBox 4">
            <a:extLst>
              <a:ext uri="{FF2B5EF4-FFF2-40B4-BE49-F238E27FC236}">
                <a16:creationId xmlns:a16="http://schemas.microsoft.com/office/drawing/2014/main" id="{86E93123-953B-4BB7-8BEF-7DEB021733E3}"/>
              </a:ext>
            </a:extLst>
          </p:cNvPr>
          <p:cNvSpPr txBox="1"/>
          <p:nvPr/>
        </p:nvSpPr>
        <p:spPr>
          <a:xfrm>
            <a:off x="0" y="5612074"/>
            <a:ext cx="9144000" cy="615553"/>
          </a:xfrm>
          <a:prstGeom prst="rect">
            <a:avLst/>
          </a:prstGeom>
          <a:noFill/>
        </p:spPr>
        <p:txBody>
          <a:bodyPr wrap="square">
            <a:spAutoFit/>
          </a:bodyPr>
          <a:lstStyle/>
          <a:p>
            <a:r>
              <a:rPr lang="en-US" sz="1700" dirty="0"/>
              <a:t>Link to full episode:</a:t>
            </a:r>
          </a:p>
          <a:p>
            <a:r>
              <a:rPr lang="en-US" sz="1700" dirty="0">
                <a:hlinkClick r:id="rId2"/>
              </a:rPr>
              <a:t>https://open.spotify.com/episode/06hcR2fHwIl3DZWDiiCWmD?si=8e27b3359b8b48f4</a:t>
            </a:r>
            <a:endParaRPr lang="en-US" sz="1700" dirty="0"/>
          </a:p>
        </p:txBody>
      </p:sp>
      <p:sp>
        <p:nvSpPr>
          <p:cNvPr id="8" name="TextBox 7">
            <a:extLst>
              <a:ext uri="{FF2B5EF4-FFF2-40B4-BE49-F238E27FC236}">
                <a16:creationId xmlns:a16="http://schemas.microsoft.com/office/drawing/2014/main" id="{0B8638DD-F606-0848-11D5-79117E5DC0BD}"/>
              </a:ext>
            </a:extLst>
          </p:cNvPr>
          <p:cNvSpPr txBox="1"/>
          <p:nvPr/>
        </p:nvSpPr>
        <p:spPr>
          <a:xfrm>
            <a:off x="135030" y="4113980"/>
            <a:ext cx="1754660" cy="307777"/>
          </a:xfrm>
          <a:prstGeom prst="rect">
            <a:avLst/>
          </a:prstGeom>
          <a:noFill/>
        </p:spPr>
        <p:txBody>
          <a:bodyPr wrap="square">
            <a:spAutoFit/>
          </a:bodyPr>
          <a:lstStyle/>
          <a:p>
            <a:r>
              <a:rPr lang="en-US" sz="1400" dirty="0"/>
              <a:t>Credit: Spotify</a:t>
            </a:r>
          </a:p>
        </p:txBody>
      </p:sp>
      <p:sp>
        <p:nvSpPr>
          <p:cNvPr id="2" name="TextBox 1">
            <a:extLst>
              <a:ext uri="{FF2B5EF4-FFF2-40B4-BE49-F238E27FC236}">
                <a16:creationId xmlns:a16="http://schemas.microsoft.com/office/drawing/2014/main" id="{FC8106E8-41A1-7B07-017E-7758DB179F05}"/>
              </a:ext>
            </a:extLst>
          </p:cNvPr>
          <p:cNvSpPr txBox="1"/>
          <p:nvPr/>
        </p:nvSpPr>
        <p:spPr>
          <a:xfrm>
            <a:off x="2003134" y="4561314"/>
            <a:ext cx="4620689" cy="553998"/>
          </a:xfrm>
          <a:prstGeom prst="rect">
            <a:avLst/>
          </a:prstGeom>
          <a:noFill/>
        </p:spPr>
        <p:txBody>
          <a:bodyPr wrap="none" rtlCol="0">
            <a:spAutoFit/>
          </a:bodyPr>
          <a:lstStyle/>
          <a:p>
            <a:r>
              <a:rPr lang="en-US" sz="3000" dirty="0">
                <a:solidFill>
                  <a:srgbClr val="FF0000"/>
                </a:solidFill>
              </a:rPr>
              <a:t>Play from 0:30:04 to 0:31:58</a:t>
            </a:r>
          </a:p>
        </p:txBody>
      </p:sp>
      <p:pic>
        <p:nvPicPr>
          <p:cNvPr id="3" name="Picture 2">
            <a:extLst>
              <a:ext uri="{FF2B5EF4-FFF2-40B4-BE49-F238E27FC236}">
                <a16:creationId xmlns:a16="http://schemas.microsoft.com/office/drawing/2014/main" id="{A3CAD10D-21C3-AF5B-CFEA-41FC59CCDFA8}"/>
              </a:ext>
            </a:extLst>
          </p:cNvPr>
          <p:cNvPicPr>
            <a:picLocks noChangeAspect="1"/>
          </p:cNvPicPr>
          <p:nvPr/>
        </p:nvPicPr>
        <p:blipFill>
          <a:blip r:embed="rId3"/>
          <a:stretch>
            <a:fillRect/>
          </a:stretch>
        </p:blipFill>
        <p:spPr>
          <a:xfrm>
            <a:off x="223222" y="564084"/>
            <a:ext cx="4109409" cy="3465203"/>
          </a:xfrm>
          <a:prstGeom prst="rect">
            <a:avLst/>
          </a:prstGeom>
        </p:spPr>
      </p:pic>
      <p:pic>
        <p:nvPicPr>
          <p:cNvPr id="9" name="Picture 8">
            <a:extLst>
              <a:ext uri="{FF2B5EF4-FFF2-40B4-BE49-F238E27FC236}">
                <a16:creationId xmlns:a16="http://schemas.microsoft.com/office/drawing/2014/main" id="{C108EC02-7717-4EEB-E8DA-C75342FB946A}"/>
              </a:ext>
            </a:extLst>
          </p:cNvPr>
          <p:cNvPicPr>
            <a:picLocks noChangeAspect="1"/>
          </p:cNvPicPr>
          <p:nvPr/>
        </p:nvPicPr>
        <p:blipFill rotWithShape="1">
          <a:blip r:embed="rId4"/>
          <a:srcRect l="10784"/>
          <a:stretch/>
        </p:blipFill>
        <p:spPr>
          <a:xfrm>
            <a:off x="4811371" y="443862"/>
            <a:ext cx="3948056" cy="3620690"/>
          </a:xfrm>
          <a:prstGeom prst="rect">
            <a:avLst/>
          </a:prstGeom>
        </p:spPr>
      </p:pic>
    </p:spTree>
    <p:extLst>
      <p:ext uri="{BB962C8B-B14F-4D97-AF65-F5344CB8AC3E}">
        <p14:creationId xmlns:p14="http://schemas.microsoft.com/office/powerpoint/2010/main" val="27170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5037-736C-A942-A6B2-CBBCC0708B48}"/>
              </a:ext>
            </a:extLst>
          </p:cNvPr>
          <p:cNvSpPr>
            <a:spLocks noGrp="1"/>
          </p:cNvSpPr>
          <p:nvPr>
            <p:ph type="title"/>
          </p:nvPr>
        </p:nvSpPr>
        <p:spPr>
          <a:xfrm>
            <a:off x="457200" y="160337"/>
            <a:ext cx="8229600" cy="1143000"/>
          </a:xfrm>
        </p:spPr>
        <p:txBody>
          <a:bodyPr>
            <a:normAutofit fontScale="90000"/>
          </a:bodyPr>
          <a:lstStyle/>
          <a:p>
            <a:r>
              <a:rPr lang="en-US" dirty="0"/>
              <a:t>Where do filtration, reabsorption, and secretion take place in the nephron?</a:t>
            </a:r>
          </a:p>
        </p:txBody>
      </p:sp>
      <p:sp>
        <p:nvSpPr>
          <p:cNvPr id="3" name="Content Placeholder 2">
            <a:extLst>
              <a:ext uri="{FF2B5EF4-FFF2-40B4-BE49-F238E27FC236}">
                <a16:creationId xmlns:a16="http://schemas.microsoft.com/office/drawing/2014/main" id="{5ED47885-9BFE-754C-A94F-EDE816EBC280}"/>
              </a:ext>
            </a:extLst>
          </p:cNvPr>
          <p:cNvSpPr>
            <a:spLocks noGrp="1"/>
          </p:cNvSpPr>
          <p:nvPr>
            <p:ph idx="1"/>
          </p:nvPr>
        </p:nvSpPr>
        <p:spPr/>
        <p:txBody>
          <a:bodyPr/>
          <a:lstStyle/>
          <a:p>
            <a:r>
              <a:rPr lang="en-US" dirty="0"/>
              <a:t>Renal corpuscle</a:t>
            </a:r>
          </a:p>
          <a:p>
            <a:r>
              <a:rPr lang="en-US" dirty="0"/>
              <a:t>Proximal convoluted tubule</a:t>
            </a:r>
          </a:p>
          <a:p>
            <a:r>
              <a:rPr lang="en-US" dirty="0"/>
              <a:t>Descending loop of Henle</a:t>
            </a:r>
          </a:p>
          <a:p>
            <a:r>
              <a:rPr lang="en-US" dirty="0"/>
              <a:t>Ascending loop of Henle</a:t>
            </a:r>
          </a:p>
          <a:p>
            <a:r>
              <a:rPr lang="en-US" dirty="0"/>
              <a:t>Distal convoluted tubule</a:t>
            </a:r>
          </a:p>
          <a:p>
            <a:r>
              <a:rPr lang="en-US" dirty="0"/>
              <a:t>Collecting duct</a:t>
            </a:r>
          </a:p>
        </p:txBody>
      </p:sp>
      <p:sp>
        <p:nvSpPr>
          <p:cNvPr id="5" name="TextBox 4">
            <a:extLst>
              <a:ext uri="{FF2B5EF4-FFF2-40B4-BE49-F238E27FC236}">
                <a16:creationId xmlns:a16="http://schemas.microsoft.com/office/drawing/2014/main" id="{C877F2A7-DC91-274D-BF20-A54AA546C0AA}"/>
              </a:ext>
            </a:extLst>
          </p:cNvPr>
          <p:cNvSpPr txBox="1"/>
          <p:nvPr/>
        </p:nvSpPr>
        <p:spPr>
          <a:xfrm>
            <a:off x="4084002" y="1600200"/>
            <a:ext cx="1154043" cy="646331"/>
          </a:xfrm>
          <a:prstGeom prst="rect">
            <a:avLst/>
          </a:prstGeom>
          <a:noFill/>
        </p:spPr>
        <p:txBody>
          <a:bodyPr wrap="square" rtlCol="0">
            <a:spAutoFit/>
          </a:bodyPr>
          <a:lstStyle/>
          <a:p>
            <a:r>
              <a:rPr lang="en-US" sz="3600" dirty="0">
                <a:solidFill>
                  <a:srgbClr val="FF0000"/>
                </a:solidFill>
              </a:rPr>
              <a:t>F</a:t>
            </a:r>
          </a:p>
        </p:txBody>
      </p:sp>
      <p:sp>
        <p:nvSpPr>
          <p:cNvPr id="6" name="TextBox 5">
            <a:extLst>
              <a:ext uri="{FF2B5EF4-FFF2-40B4-BE49-F238E27FC236}">
                <a16:creationId xmlns:a16="http://schemas.microsoft.com/office/drawing/2014/main" id="{96A426D5-CC90-8D4F-96D9-F67E7AECDE80}"/>
              </a:ext>
            </a:extLst>
          </p:cNvPr>
          <p:cNvSpPr txBox="1"/>
          <p:nvPr/>
        </p:nvSpPr>
        <p:spPr>
          <a:xfrm>
            <a:off x="5726535" y="2159000"/>
            <a:ext cx="1154043" cy="646331"/>
          </a:xfrm>
          <a:prstGeom prst="rect">
            <a:avLst/>
          </a:prstGeom>
          <a:noFill/>
        </p:spPr>
        <p:txBody>
          <a:bodyPr wrap="square" rtlCol="0">
            <a:spAutoFit/>
          </a:bodyPr>
          <a:lstStyle/>
          <a:p>
            <a:r>
              <a:rPr lang="en-US" sz="3600" dirty="0">
                <a:solidFill>
                  <a:srgbClr val="FF0000"/>
                </a:solidFill>
              </a:rPr>
              <a:t>R, S</a:t>
            </a:r>
          </a:p>
        </p:txBody>
      </p:sp>
      <p:sp>
        <p:nvSpPr>
          <p:cNvPr id="7" name="TextBox 6">
            <a:extLst>
              <a:ext uri="{FF2B5EF4-FFF2-40B4-BE49-F238E27FC236}">
                <a16:creationId xmlns:a16="http://schemas.microsoft.com/office/drawing/2014/main" id="{3DC4D266-652F-8F4A-AC8F-F50FC3BB0380}"/>
              </a:ext>
            </a:extLst>
          </p:cNvPr>
          <p:cNvSpPr txBox="1"/>
          <p:nvPr/>
        </p:nvSpPr>
        <p:spPr>
          <a:xfrm>
            <a:off x="5100494" y="3971815"/>
            <a:ext cx="1154043" cy="646331"/>
          </a:xfrm>
          <a:prstGeom prst="rect">
            <a:avLst/>
          </a:prstGeom>
          <a:noFill/>
        </p:spPr>
        <p:txBody>
          <a:bodyPr wrap="square" rtlCol="0">
            <a:spAutoFit/>
          </a:bodyPr>
          <a:lstStyle/>
          <a:p>
            <a:r>
              <a:rPr lang="en-US" sz="3600" dirty="0">
                <a:solidFill>
                  <a:srgbClr val="FF0000"/>
                </a:solidFill>
              </a:rPr>
              <a:t>R, S</a:t>
            </a:r>
          </a:p>
        </p:txBody>
      </p:sp>
      <p:sp>
        <p:nvSpPr>
          <p:cNvPr id="9" name="TextBox 8">
            <a:extLst>
              <a:ext uri="{FF2B5EF4-FFF2-40B4-BE49-F238E27FC236}">
                <a16:creationId xmlns:a16="http://schemas.microsoft.com/office/drawing/2014/main" id="{B9EC3484-CD5D-7948-A8F0-D38B50268C39}"/>
              </a:ext>
            </a:extLst>
          </p:cNvPr>
          <p:cNvSpPr txBox="1"/>
          <p:nvPr/>
        </p:nvSpPr>
        <p:spPr>
          <a:xfrm>
            <a:off x="5238045" y="2717800"/>
            <a:ext cx="1154043" cy="646331"/>
          </a:xfrm>
          <a:prstGeom prst="rect">
            <a:avLst/>
          </a:prstGeom>
          <a:noFill/>
        </p:spPr>
        <p:txBody>
          <a:bodyPr wrap="square" rtlCol="0">
            <a:spAutoFit/>
          </a:bodyPr>
          <a:lstStyle/>
          <a:p>
            <a:r>
              <a:rPr lang="en-US" sz="3600" dirty="0">
                <a:solidFill>
                  <a:srgbClr val="FF0000"/>
                </a:solidFill>
              </a:rPr>
              <a:t>R</a:t>
            </a:r>
          </a:p>
        </p:txBody>
      </p:sp>
      <p:sp>
        <p:nvSpPr>
          <p:cNvPr id="10" name="TextBox 9">
            <a:extLst>
              <a:ext uri="{FF2B5EF4-FFF2-40B4-BE49-F238E27FC236}">
                <a16:creationId xmlns:a16="http://schemas.microsoft.com/office/drawing/2014/main" id="{18954508-D66B-8A4E-BAE9-17B1EF198DB2}"/>
              </a:ext>
            </a:extLst>
          </p:cNvPr>
          <p:cNvSpPr txBox="1"/>
          <p:nvPr/>
        </p:nvSpPr>
        <p:spPr>
          <a:xfrm>
            <a:off x="5149513" y="3315247"/>
            <a:ext cx="1154043" cy="646331"/>
          </a:xfrm>
          <a:prstGeom prst="rect">
            <a:avLst/>
          </a:prstGeom>
          <a:noFill/>
        </p:spPr>
        <p:txBody>
          <a:bodyPr wrap="square" rtlCol="0">
            <a:spAutoFit/>
          </a:bodyPr>
          <a:lstStyle/>
          <a:p>
            <a:r>
              <a:rPr lang="en-US" sz="3600" dirty="0">
                <a:solidFill>
                  <a:srgbClr val="FF0000"/>
                </a:solidFill>
              </a:rPr>
              <a:t>R</a:t>
            </a:r>
          </a:p>
        </p:txBody>
      </p:sp>
      <p:sp>
        <p:nvSpPr>
          <p:cNvPr id="11" name="TextBox 10">
            <a:extLst>
              <a:ext uri="{FF2B5EF4-FFF2-40B4-BE49-F238E27FC236}">
                <a16:creationId xmlns:a16="http://schemas.microsoft.com/office/drawing/2014/main" id="{DCDA79A5-6ED6-954C-B150-9665A524AA9C}"/>
              </a:ext>
            </a:extLst>
          </p:cNvPr>
          <p:cNvSpPr txBox="1"/>
          <p:nvPr/>
        </p:nvSpPr>
        <p:spPr>
          <a:xfrm>
            <a:off x="4895759" y="4481731"/>
            <a:ext cx="1154043" cy="646331"/>
          </a:xfrm>
          <a:prstGeom prst="rect">
            <a:avLst/>
          </a:prstGeom>
          <a:noFill/>
        </p:spPr>
        <p:txBody>
          <a:bodyPr wrap="square" rtlCol="0">
            <a:spAutoFit/>
          </a:bodyPr>
          <a:lstStyle/>
          <a:p>
            <a:r>
              <a:rPr lang="en-US" sz="3600" dirty="0">
                <a:solidFill>
                  <a:srgbClr val="FF0000"/>
                </a:solidFill>
              </a:rPr>
              <a:t>R, S</a:t>
            </a:r>
          </a:p>
        </p:txBody>
      </p:sp>
      <p:sp>
        <p:nvSpPr>
          <p:cNvPr id="20" name="TextBox 19">
            <a:extLst>
              <a:ext uri="{FF2B5EF4-FFF2-40B4-BE49-F238E27FC236}">
                <a16:creationId xmlns:a16="http://schemas.microsoft.com/office/drawing/2014/main" id="{3A50C3FA-5E47-B847-8D72-34BA6D84BCEE}"/>
              </a:ext>
            </a:extLst>
          </p:cNvPr>
          <p:cNvSpPr txBox="1"/>
          <p:nvPr/>
        </p:nvSpPr>
        <p:spPr>
          <a:xfrm>
            <a:off x="116064" y="5659346"/>
            <a:ext cx="6673518" cy="954107"/>
          </a:xfrm>
          <a:prstGeom prst="rect">
            <a:avLst/>
          </a:prstGeom>
          <a:noFill/>
        </p:spPr>
        <p:txBody>
          <a:bodyPr wrap="square" rtlCol="0">
            <a:spAutoFit/>
          </a:bodyPr>
          <a:lstStyle/>
          <a:p>
            <a:r>
              <a:rPr lang="en-US" sz="2800" dirty="0">
                <a:solidFill>
                  <a:srgbClr val="FF0000"/>
                </a:solidFill>
              </a:rPr>
              <a:t>What gets transported in each region? Let’s walk through each region one at a time…</a:t>
            </a:r>
          </a:p>
        </p:txBody>
      </p:sp>
    </p:spTree>
    <p:extLst>
      <p:ext uri="{BB962C8B-B14F-4D97-AF65-F5344CB8AC3E}">
        <p14:creationId xmlns:p14="http://schemas.microsoft.com/office/powerpoint/2010/main" val="23478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8D74D-17DC-8340-AFC9-E212819F18F7}"/>
              </a:ext>
            </a:extLst>
          </p:cNvPr>
          <p:cNvPicPr>
            <a:picLocks noChangeAspect="1"/>
          </p:cNvPicPr>
          <p:nvPr/>
        </p:nvPicPr>
        <p:blipFill>
          <a:blip r:embed="rId2"/>
          <a:stretch>
            <a:fillRect/>
          </a:stretch>
        </p:blipFill>
        <p:spPr>
          <a:xfrm>
            <a:off x="1614193" y="369332"/>
            <a:ext cx="5458323" cy="6364490"/>
          </a:xfrm>
          <a:prstGeom prst="rect">
            <a:avLst/>
          </a:prstGeom>
        </p:spPr>
      </p:pic>
      <p:sp>
        <p:nvSpPr>
          <p:cNvPr id="5" name="Rectangle 4">
            <a:extLst>
              <a:ext uri="{FF2B5EF4-FFF2-40B4-BE49-F238E27FC236}">
                <a16:creationId xmlns:a16="http://schemas.microsoft.com/office/drawing/2014/main" id="{11B95BC0-48C7-8E47-AF2A-BBF2949FE83B}"/>
              </a:ext>
            </a:extLst>
          </p:cNvPr>
          <p:cNvSpPr/>
          <p:nvPr/>
        </p:nvSpPr>
        <p:spPr>
          <a:xfrm>
            <a:off x="5299101" y="0"/>
            <a:ext cx="3844899" cy="369332"/>
          </a:xfrm>
          <a:prstGeom prst="rect">
            <a:avLst/>
          </a:prstGeom>
        </p:spPr>
        <p:txBody>
          <a:bodyPr wrap="none">
            <a:spAutoFit/>
          </a:bodyPr>
          <a:lstStyle/>
          <a:p>
            <a:r>
              <a:rPr lang="en-US" dirty="0"/>
              <a:t>https://</a:t>
            </a:r>
            <a:r>
              <a:rPr lang="en-US" dirty="0" err="1"/>
              <a:t>en.wikipedia.org</a:t>
            </a:r>
            <a:r>
              <a:rPr lang="en-US" dirty="0"/>
              <a:t>/wiki/Nephron</a:t>
            </a:r>
          </a:p>
        </p:txBody>
      </p:sp>
    </p:spTree>
    <p:extLst>
      <p:ext uri="{BB962C8B-B14F-4D97-AF65-F5344CB8AC3E}">
        <p14:creationId xmlns:p14="http://schemas.microsoft.com/office/powerpoint/2010/main" val="223839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44D4-02A6-9541-A2D0-97FBC6D98071}"/>
              </a:ext>
            </a:extLst>
          </p:cNvPr>
          <p:cNvSpPr>
            <a:spLocks noGrp="1"/>
          </p:cNvSpPr>
          <p:nvPr>
            <p:ph type="title"/>
          </p:nvPr>
        </p:nvSpPr>
        <p:spPr>
          <a:xfrm>
            <a:off x="457200" y="384989"/>
            <a:ext cx="8229600" cy="1143000"/>
          </a:xfrm>
        </p:spPr>
        <p:txBody>
          <a:bodyPr>
            <a:noAutofit/>
          </a:bodyPr>
          <a:lstStyle/>
          <a:p>
            <a:r>
              <a:rPr lang="en-US" sz="3000" dirty="0"/>
              <a:t>In the renal corpuscle, blood colloidal osmotic pressure is 25 mmHg, capsular hydrostatic pressure is 13 mmHg, and glomerular hydrostatic pressure is 52 mmHg. What will occur and why?</a:t>
            </a:r>
          </a:p>
        </p:txBody>
      </p:sp>
      <p:sp>
        <p:nvSpPr>
          <p:cNvPr id="3" name="Content Placeholder 2">
            <a:extLst>
              <a:ext uri="{FF2B5EF4-FFF2-40B4-BE49-F238E27FC236}">
                <a16:creationId xmlns:a16="http://schemas.microsoft.com/office/drawing/2014/main" id="{BF89B3E0-9855-BE40-8A8D-3C6C99D48A23}"/>
              </a:ext>
            </a:extLst>
          </p:cNvPr>
          <p:cNvSpPr>
            <a:spLocks noGrp="1"/>
          </p:cNvSpPr>
          <p:nvPr>
            <p:ph idx="1"/>
          </p:nvPr>
        </p:nvSpPr>
        <p:spPr>
          <a:xfrm>
            <a:off x="457200" y="1873956"/>
            <a:ext cx="8229600" cy="4504266"/>
          </a:xfrm>
        </p:spPr>
        <p:txBody>
          <a:bodyPr>
            <a:normAutofit/>
          </a:bodyPr>
          <a:lstStyle/>
          <a:p>
            <a:pPr marL="0" indent="0">
              <a:buNone/>
            </a:pPr>
            <a:r>
              <a:rPr lang="en-US" dirty="0"/>
              <a:t>A – Filtrate will move from the glomerulus to Bowman’s capsule because NFP is negative</a:t>
            </a:r>
          </a:p>
          <a:p>
            <a:pPr marL="0" indent="0">
              <a:buNone/>
            </a:pPr>
            <a:r>
              <a:rPr lang="en-US" dirty="0"/>
              <a:t>B – Filtrate will move from the glomerulus to Bowman’s capsule because NFP is positive</a:t>
            </a:r>
          </a:p>
          <a:p>
            <a:pPr marL="0" indent="0">
              <a:buNone/>
            </a:pPr>
            <a:r>
              <a:rPr lang="en-US" dirty="0"/>
              <a:t>C – Filtrate will move from Bowman’s capsule to the glomerulus because NFP is negative</a:t>
            </a:r>
          </a:p>
          <a:p>
            <a:pPr marL="0" indent="0">
              <a:buNone/>
            </a:pPr>
            <a:r>
              <a:rPr lang="en-US" dirty="0"/>
              <a:t>D – Filtrate will move from Bowman’s capsule to the glomerulus because NFP is positive</a:t>
            </a:r>
          </a:p>
        </p:txBody>
      </p:sp>
      <p:sp>
        <p:nvSpPr>
          <p:cNvPr id="8" name="Rectangle 7">
            <a:extLst>
              <a:ext uri="{FF2B5EF4-FFF2-40B4-BE49-F238E27FC236}">
                <a16:creationId xmlns:a16="http://schemas.microsoft.com/office/drawing/2014/main" id="{ED6B842F-4732-2A4A-A610-BEF47A29383F}"/>
              </a:ext>
            </a:extLst>
          </p:cNvPr>
          <p:cNvSpPr/>
          <p:nvPr/>
        </p:nvSpPr>
        <p:spPr>
          <a:xfrm>
            <a:off x="342052" y="2990570"/>
            <a:ext cx="7778330" cy="1050852"/>
          </a:xfrm>
          <a:prstGeom prst="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7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734D12-4BE9-1541-863C-0F946DBC7AA1}"/>
              </a:ext>
            </a:extLst>
          </p:cNvPr>
          <p:cNvPicPr>
            <a:picLocks noChangeAspect="1"/>
          </p:cNvPicPr>
          <p:nvPr/>
        </p:nvPicPr>
        <p:blipFill>
          <a:blip r:embed="rId2"/>
          <a:stretch>
            <a:fillRect/>
          </a:stretch>
        </p:blipFill>
        <p:spPr>
          <a:xfrm>
            <a:off x="1694898" y="101572"/>
            <a:ext cx="6328128" cy="6218645"/>
          </a:xfrm>
          <a:prstGeom prst="rect">
            <a:avLst/>
          </a:prstGeom>
        </p:spPr>
      </p:pic>
      <p:sp>
        <p:nvSpPr>
          <p:cNvPr id="5" name="TextBox 4">
            <a:extLst>
              <a:ext uri="{FF2B5EF4-FFF2-40B4-BE49-F238E27FC236}">
                <a16:creationId xmlns:a16="http://schemas.microsoft.com/office/drawing/2014/main" id="{3B097CED-6BAC-4F48-9AD2-5ABF40FF52BA}"/>
              </a:ext>
            </a:extLst>
          </p:cNvPr>
          <p:cNvSpPr txBox="1"/>
          <p:nvPr/>
        </p:nvSpPr>
        <p:spPr>
          <a:xfrm>
            <a:off x="90312" y="319677"/>
            <a:ext cx="2573867" cy="1200329"/>
          </a:xfrm>
          <a:prstGeom prst="rect">
            <a:avLst/>
          </a:prstGeom>
          <a:noFill/>
        </p:spPr>
        <p:txBody>
          <a:bodyPr wrap="square" rtlCol="0">
            <a:spAutoFit/>
          </a:bodyPr>
          <a:lstStyle/>
          <a:p>
            <a:r>
              <a:rPr lang="en-US" sz="2400" dirty="0">
                <a:solidFill>
                  <a:srgbClr val="FF0000"/>
                </a:solidFill>
              </a:rPr>
              <a:t>What contributes to each of these pressures?</a:t>
            </a:r>
          </a:p>
        </p:txBody>
      </p:sp>
      <p:cxnSp>
        <p:nvCxnSpPr>
          <p:cNvPr id="12" name="Straight Connector 11">
            <a:extLst>
              <a:ext uri="{FF2B5EF4-FFF2-40B4-BE49-F238E27FC236}">
                <a16:creationId xmlns:a16="http://schemas.microsoft.com/office/drawing/2014/main" id="{85F1CE3B-7A01-2645-BC47-4D81349F6518}"/>
              </a:ext>
            </a:extLst>
          </p:cNvPr>
          <p:cNvCxnSpPr>
            <a:cxnSpLocks/>
          </p:cNvCxnSpPr>
          <p:nvPr/>
        </p:nvCxnSpPr>
        <p:spPr>
          <a:xfrm flipH="1" flipV="1">
            <a:off x="3718993" y="482221"/>
            <a:ext cx="440267" cy="6918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1265F11-F76B-F347-9F80-4FA3FF62BDCC}"/>
              </a:ext>
            </a:extLst>
          </p:cNvPr>
          <p:cNvCxnSpPr>
            <a:cxnSpLocks/>
          </p:cNvCxnSpPr>
          <p:nvPr/>
        </p:nvCxnSpPr>
        <p:spPr>
          <a:xfrm flipH="1">
            <a:off x="1377246" y="3903862"/>
            <a:ext cx="1749776" cy="4286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74A51DA-C196-EC43-A5D6-33009502BCBF}"/>
              </a:ext>
            </a:extLst>
          </p:cNvPr>
          <p:cNvSpPr txBox="1"/>
          <p:nvPr/>
        </p:nvSpPr>
        <p:spPr>
          <a:xfrm>
            <a:off x="3127022" y="112889"/>
            <a:ext cx="1905843" cy="369332"/>
          </a:xfrm>
          <a:prstGeom prst="rect">
            <a:avLst/>
          </a:prstGeom>
          <a:noFill/>
        </p:spPr>
        <p:txBody>
          <a:bodyPr wrap="none" rtlCol="0">
            <a:spAutoFit/>
          </a:bodyPr>
          <a:lstStyle/>
          <a:p>
            <a:r>
              <a:rPr lang="en-US" dirty="0"/>
              <a:t>Bowman’s capsule</a:t>
            </a:r>
          </a:p>
        </p:txBody>
      </p:sp>
      <p:sp>
        <p:nvSpPr>
          <p:cNvPr id="17" name="TextBox 16">
            <a:extLst>
              <a:ext uri="{FF2B5EF4-FFF2-40B4-BE49-F238E27FC236}">
                <a16:creationId xmlns:a16="http://schemas.microsoft.com/office/drawing/2014/main" id="{675CC9C4-8432-DC46-A697-A8024E767021}"/>
              </a:ext>
            </a:extLst>
          </p:cNvPr>
          <p:cNvSpPr txBox="1"/>
          <p:nvPr/>
        </p:nvSpPr>
        <p:spPr>
          <a:xfrm>
            <a:off x="485223" y="4384414"/>
            <a:ext cx="1271502" cy="369332"/>
          </a:xfrm>
          <a:prstGeom prst="rect">
            <a:avLst/>
          </a:prstGeom>
          <a:noFill/>
        </p:spPr>
        <p:txBody>
          <a:bodyPr wrap="none" rtlCol="0">
            <a:spAutoFit/>
          </a:bodyPr>
          <a:lstStyle/>
          <a:p>
            <a:r>
              <a:rPr lang="en-US" dirty="0"/>
              <a:t>Glomerulus</a:t>
            </a:r>
          </a:p>
        </p:txBody>
      </p:sp>
      <p:sp>
        <p:nvSpPr>
          <p:cNvPr id="2" name="TextBox 1">
            <a:extLst>
              <a:ext uri="{FF2B5EF4-FFF2-40B4-BE49-F238E27FC236}">
                <a16:creationId xmlns:a16="http://schemas.microsoft.com/office/drawing/2014/main" id="{806E7EA3-1DA4-FAA9-7ADA-9E63B98AE44A}"/>
              </a:ext>
            </a:extLst>
          </p:cNvPr>
          <p:cNvSpPr txBox="1"/>
          <p:nvPr/>
        </p:nvSpPr>
        <p:spPr>
          <a:xfrm>
            <a:off x="51043" y="6448651"/>
            <a:ext cx="1754660" cy="307777"/>
          </a:xfrm>
          <a:prstGeom prst="rect">
            <a:avLst/>
          </a:prstGeom>
          <a:noFill/>
        </p:spPr>
        <p:txBody>
          <a:bodyPr wrap="square">
            <a:spAutoFit/>
          </a:bodyPr>
          <a:lstStyle/>
          <a:p>
            <a:r>
              <a:rPr lang="en-US" sz="1400" dirty="0"/>
              <a:t>Credit: OpenStax</a:t>
            </a:r>
          </a:p>
        </p:txBody>
      </p:sp>
    </p:spTree>
    <p:extLst>
      <p:ext uri="{BB962C8B-B14F-4D97-AF65-F5344CB8AC3E}">
        <p14:creationId xmlns:p14="http://schemas.microsoft.com/office/powerpoint/2010/main" val="321680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18486</TotalTime>
  <Words>791</Words>
  <Application>Microsoft Macintosh PowerPoint</Application>
  <PresentationFormat>On-screen Show (4:3)</PresentationFormat>
  <Paragraphs>78</Paragraphs>
  <Slides>17</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Urine production</vt:lpstr>
      <vt:lpstr>Learning Objectives</vt:lpstr>
      <vt:lpstr>PodCase: Salt and the kidneys</vt:lpstr>
      <vt:lpstr>Courtney Dauwalter</vt:lpstr>
      <vt:lpstr>PowerPoint Presentation</vt:lpstr>
      <vt:lpstr>Where do filtration, reabsorption, and secretion take place in the nephron?</vt:lpstr>
      <vt:lpstr>PowerPoint Presentation</vt:lpstr>
      <vt:lpstr>In the renal corpuscle, blood colloidal osmotic pressure is 25 mmHg, capsular hydrostatic pressure is 13 mmHg, and glomerular hydrostatic pressure is 52 mmHg. What will occur and why?</vt:lpstr>
      <vt:lpstr>PowerPoint Presentation</vt:lpstr>
      <vt:lpstr>What statement is FALSE about the proximal convoluted tubule?</vt:lpstr>
      <vt:lpstr>PowerPoint Presentation</vt:lpstr>
      <vt:lpstr>Which statement about the loop of Henle is FALSE?</vt:lpstr>
      <vt:lpstr>PowerPoint Presentation</vt:lpstr>
      <vt:lpstr>What statement is FALSE about the distal convoluted tubule and collecting duct?</vt:lpstr>
      <vt:lpstr>During a race Courtney was losing too much sodium through sweat and was at risk for dehydration and thus needed to take  salt tabs. What is her body’s response to low sodium levels?</vt:lpstr>
      <vt:lpstr>PowerPoint Presentation</vt:lpstr>
      <vt:lpstr>What happened to Courtney during the Run Rabbit Run race in Steamboat, CO in 2016?</vt:lpstr>
    </vt:vector>
  </TitlesOfParts>
  <Company>University of California Irvine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Bio Sci 75!</dc:title>
  <dc:creator>Justin Shaffer</dc:creator>
  <cp:lastModifiedBy>Justin Shaffer</cp:lastModifiedBy>
  <cp:revision>503</cp:revision>
  <cp:lastPrinted>2014-10-03T18:12:05Z</cp:lastPrinted>
  <dcterms:created xsi:type="dcterms:W3CDTF">2013-12-02T19:54:03Z</dcterms:created>
  <dcterms:modified xsi:type="dcterms:W3CDTF">2023-11-30T19:02:49Z</dcterms:modified>
</cp:coreProperties>
</file>