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ink/ink1.xml" ContentType="application/inkml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9"/>
  </p:notesMasterIdLst>
  <p:sldIdLst>
    <p:sldId id="256" r:id="rId2"/>
    <p:sldId id="273" r:id="rId3"/>
    <p:sldId id="396" r:id="rId4"/>
    <p:sldId id="328" r:id="rId5"/>
    <p:sldId id="393" r:id="rId6"/>
    <p:sldId id="394" r:id="rId7"/>
    <p:sldId id="400" r:id="rId8"/>
    <p:sldId id="398" r:id="rId9"/>
    <p:sldId id="397" r:id="rId10"/>
    <p:sldId id="325" r:id="rId11"/>
    <p:sldId id="337" r:id="rId12"/>
    <p:sldId id="338" r:id="rId13"/>
    <p:sldId id="341" r:id="rId14"/>
    <p:sldId id="323" r:id="rId15"/>
    <p:sldId id="402" r:id="rId16"/>
    <p:sldId id="401" r:id="rId17"/>
    <p:sldId id="395" r:id="rId1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E21B031-A461-0F46-8BE5-DC82CE7CEC07}" v="3" dt="2023-10-07T13:47:53.53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831"/>
    <p:restoredTop sz="96197" autoAdjust="0"/>
  </p:normalViewPr>
  <p:slideViewPr>
    <p:cSldViewPr snapToGrid="0" snapToObjects="1">
      <p:cViewPr varScale="1">
        <p:scale>
          <a:sx n="119" d="100"/>
          <a:sy n="119" d="100"/>
        </p:scale>
        <p:origin x="1160" y="17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microsoft.com/office/2016/11/relationships/changesInfo" Target="changesInfos/changesInfo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ustin Shaffer" userId="eee2ef64-3634-4afa-8935-968f58513e06" providerId="ADAL" clId="{FE21B031-A461-0F46-8BE5-DC82CE7CEC07}"/>
    <pc:docChg chg="undo custSel delSld modSld">
      <pc:chgData name="Justin Shaffer" userId="eee2ef64-3634-4afa-8935-968f58513e06" providerId="ADAL" clId="{FE21B031-A461-0F46-8BE5-DC82CE7CEC07}" dt="2023-10-07T13:48:03.300" v="43" actId="478"/>
      <pc:docMkLst>
        <pc:docMk/>
      </pc:docMkLst>
      <pc:sldChg chg="addSp delSp modSp mod">
        <pc:chgData name="Justin Shaffer" userId="eee2ef64-3634-4afa-8935-968f58513e06" providerId="ADAL" clId="{FE21B031-A461-0F46-8BE5-DC82CE7CEC07}" dt="2023-10-07T13:47:02.406" v="1" actId="478"/>
        <pc:sldMkLst>
          <pc:docMk/>
          <pc:sldMk cId="3848950091" sldId="256"/>
        </pc:sldMkLst>
        <pc:spChg chg="del">
          <ac:chgData name="Justin Shaffer" userId="eee2ef64-3634-4afa-8935-968f58513e06" providerId="ADAL" clId="{FE21B031-A461-0F46-8BE5-DC82CE7CEC07}" dt="2023-10-07T13:47:00.944" v="0" actId="478"/>
          <ac:spMkLst>
            <pc:docMk/>
            <pc:sldMk cId="3848950091" sldId="256"/>
            <ac:spMk id="3" creationId="{00000000-0000-0000-0000-000000000000}"/>
          </ac:spMkLst>
        </pc:spChg>
        <pc:spChg chg="add del mod">
          <ac:chgData name="Justin Shaffer" userId="eee2ef64-3634-4afa-8935-968f58513e06" providerId="ADAL" clId="{FE21B031-A461-0F46-8BE5-DC82CE7CEC07}" dt="2023-10-07T13:47:02.406" v="1" actId="478"/>
          <ac:spMkLst>
            <pc:docMk/>
            <pc:sldMk cId="3848950091" sldId="256"/>
            <ac:spMk id="5" creationId="{4CBAF436-5B76-2C04-567C-62EBA4CDE56A}"/>
          </ac:spMkLst>
        </pc:spChg>
      </pc:sldChg>
      <pc:sldChg chg="modSp mod">
        <pc:chgData name="Justin Shaffer" userId="eee2ef64-3634-4afa-8935-968f58513e06" providerId="ADAL" clId="{FE21B031-A461-0F46-8BE5-DC82CE7CEC07}" dt="2023-10-07T13:47:29.386" v="37" actId="20577"/>
        <pc:sldMkLst>
          <pc:docMk/>
          <pc:sldMk cId="2322403685" sldId="273"/>
        </pc:sldMkLst>
        <pc:spChg chg="mod">
          <ac:chgData name="Justin Shaffer" userId="eee2ef64-3634-4afa-8935-968f58513e06" providerId="ADAL" clId="{FE21B031-A461-0F46-8BE5-DC82CE7CEC07}" dt="2023-10-07T13:47:29.386" v="37" actId="20577"/>
          <ac:spMkLst>
            <pc:docMk/>
            <pc:sldMk cId="2322403685" sldId="273"/>
            <ac:spMk id="3" creationId="{00000000-0000-0000-0000-000000000000}"/>
          </ac:spMkLst>
        </pc:spChg>
      </pc:sldChg>
      <pc:sldChg chg="delSp mod">
        <pc:chgData name="Justin Shaffer" userId="eee2ef64-3634-4afa-8935-968f58513e06" providerId="ADAL" clId="{FE21B031-A461-0F46-8BE5-DC82CE7CEC07}" dt="2023-10-07T13:48:03.300" v="43" actId="478"/>
        <pc:sldMkLst>
          <pc:docMk/>
          <pc:sldMk cId="1519038483" sldId="325"/>
        </pc:sldMkLst>
        <pc:picChg chg="del">
          <ac:chgData name="Justin Shaffer" userId="eee2ef64-3634-4afa-8935-968f58513e06" providerId="ADAL" clId="{FE21B031-A461-0F46-8BE5-DC82CE7CEC07}" dt="2023-10-07T13:48:03.300" v="43" actId="478"/>
          <ac:picMkLst>
            <pc:docMk/>
            <pc:sldMk cId="1519038483" sldId="325"/>
            <ac:picMk id="14" creationId="{00000000-0000-0000-0000-000000000000}"/>
          </ac:picMkLst>
        </pc:picChg>
      </pc:sldChg>
      <pc:sldChg chg="modSp mod modAnim">
        <pc:chgData name="Justin Shaffer" userId="eee2ef64-3634-4afa-8935-968f58513e06" providerId="ADAL" clId="{FE21B031-A461-0F46-8BE5-DC82CE7CEC07}" dt="2023-10-07T13:47:42.061" v="39" actId="27636"/>
        <pc:sldMkLst>
          <pc:docMk/>
          <pc:sldMk cId="3805705338" sldId="393"/>
        </pc:sldMkLst>
        <pc:spChg chg="mod">
          <ac:chgData name="Justin Shaffer" userId="eee2ef64-3634-4afa-8935-968f58513e06" providerId="ADAL" clId="{FE21B031-A461-0F46-8BE5-DC82CE7CEC07}" dt="2023-10-07T13:47:42.061" v="39" actId="27636"/>
          <ac:spMkLst>
            <pc:docMk/>
            <pc:sldMk cId="3805705338" sldId="393"/>
            <ac:spMk id="5" creationId="{42B9495C-42C1-BAA4-AE43-FCF19B2BDCDA}"/>
          </ac:spMkLst>
        </pc:spChg>
      </pc:sldChg>
      <pc:sldChg chg="delSp modAnim">
        <pc:chgData name="Justin Shaffer" userId="eee2ef64-3634-4afa-8935-968f58513e06" providerId="ADAL" clId="{FE21B031-A461-0F46-8BE5-DC82CE7CEC07}" dt="2023-10-07T13:47:53.532" v="42" actId="478"/>
        <pc:sldMkLst>
          <pc:docMk/>
          <pc:sldMk cId="361804818" sldId="397"/>
        </pc:sldMkLst>
        <pc:picChg chg="del">
          <ac:chgData name="Justin Shaffer" userId="eee2ef64-3634-4afa-8935-968f58513e06" providerId="ADAL" clId="{FE21B031-A461-0F46-8BE5-DC82CE7CEC07}" dt="2023-10-07T13:47:53.532" v="42" actId="478"/>
          <ac:picMkLst>
            <pc:docMk/>
            <pc:sldMk cId="361804818" sldId="397"/>
            <ac:picMk id="10" creationId="{52BAD224-A1EC-1F57-4663-53079206F01D}"/>
          </ac:picMkLst>
        </pc:picChg>
        <pc:picChg chg="del">
          <ac:chgData name="Justin Shaffer" userId="eee2ef64-3634-4afa-8935-968f58513e06" providerId="ADAL" clId="{FE21B031-A461-0F46-8BE5-DC82CE7CEC07}" dt="2023-10-07T13:47:52.882" v="41" actId="478"/>
          <ac:picMkLst>
            <pc:docMk/>
            <pc:sldMk cId="361804818" sldId="397"/>
            <ac:picMk id="11" creationId="{E031FFFE-4E25-0DF5-511B-12A0D3B960C6}"/>
          </ac:picMkLst>
        </pc:picChg>
      </pc:sldChg>
      <pc:sldChg chg="del">
        <pc:chgData name="Justin Shaffer" userId="eee2ef64-3634-4afa-8935-968f58513e06" providerId="ADAL" clId="{FE21B031-A461-0F46-8BE5-DC82CE7CEC07}" dt="2023-10-07T13:47:43.957" v="40" actId="2696"/>
        <pc:sldMkLst>
          <pc:docMk/>
          <pc:sldMk cId="4212129010" sldId="399"/>
        </pc:sldMkLst>
      </pc:sldChg>
    </pc:docChg>
  </pc:docChgLst>
  <pc:docChgLst>
    <pc:chgData name="Justin Shaffer" userId="eee2ef64-3634-4afa-8935-968f58513e06" providerId="ADAL" clId="{661F83B6-D0C5-AA4B-8F50-6635A4C25B63}"/>
    <pc:docChg chg="undo custSel addSld delSld modSld sldOrd">
      <pc:chgData name="Justin Shaffer" userId="eee2ef64-3634-4afa-8935-968f58513e06" providerId="ADAL" clId="{661F83B6-D0C5-AA4B-8F50-6635A4C25B63}" dt="2023-10-06T16:01:32.561" v="1836" actId="20577"/>
      <pc:docMkLst>
        <pc:docMk/>
      </pc:docMkLst>
      <pc:sldChg chg="addSp delSp modSp mod">
        <pc:chgData name="Justin Shaffer" userId="eee2ef64-3634-4afa-8935-968f58513e06" providerId="ADAL" clId="{661F83B6-D0C5-AA4B-8F50-6635A4C25B63}" dt="2023-10-06T16:01:32.561" v="1836" actId="20577"/>
        <pc:sldMkLst>
          <pc:docMk/>
          <pc:sldMk cId="3848950091" sldId="256"/>
        </pc:sldMkLst>
        <pc:spChg chg="mod">
          <ac:chgData name="Justin Shaffer" userId="eee2ef64-3634-4afa-8935-968f58513e06" providerId="ADAL" clId="{661F83B6-D0C5-AA4B-8F50-6635A4C25B63}" dt="2023-10-06T16:01:32.561" v="1836" actId="20577"/>
          <ac:spMkLst>
            <pc:docMk/>
            <pc:sldMk cId="3848950091" sldId="256"/>
            <ac:spMk id="3" creationId="{00000000-0000-0000-0000-000000000000}"/>
          </ac:spMkLst>
        </pc:spChg>
        <pc:spChg chg="add mod">
          <ac:chgData name="Justin Shaffer" userId="eee2ef64-3634-4afa-8935-968f58513e06" providerId="ADAL" clId="{661F83B6-D0C5-AA4B-8F50-6635A4C25B63}" dt="2023-09-29T17:48:48.543" v="10" actId="1076"/>
          <ac:spMkLst>
            <pc:docMk/>
            <pc:sldMk cId="3848950091" sldId="256"/>
            <ac:spMk id="6" creationId="{EFC8A40D-C9C2-55A1-9F75-DBD91F52936D}"/>
          </ac:spMkLst>
        </pc:spChg>
        <pc:picChg chg="del mod">
          <ac:chgData name="Justin Shaffer" userId="eee2ef64-3634-4afa-8935-968f58513e06" providerId="ADAL" clId="{661F83B6-D0C5-AA4B-8F50-6635A4C25B63}" dt="2023-09-29T17:47:02.119" v="1" actId="478"/>
          <ac:picMkLst>
            <pc:docMk/>
            <pc:sldMk cId="3848950091" sldId="256"/>
            <ac:picMk id="5" creationId="{44BB51B8-A365-D242-83AE-92B3C6B066F8}"/>
          </ac:picMkLst>
        </pc:picChg>
        <pc:picChg chg="add mod">
          <ac:chgData name="Justin Shaffer" userId="eee2ef64-3634-4afa-8935-968f58513e06" providerId="ADAL" clId="{661F83B6-D0C5-AA4B-8F50-6635A4C25B63}" dt="2023-09-29T17:48:30.012" v="4" actId="1076"/>
          <ac:picMkLst>
            <pc:docMk/>
            <pc:sldMk cId="3848950091" sldId="256"/>
            <ac:picMk id="1026" creationId="{4E12B3E6-72FE-0C7C-2642-E0ED1406CEAC}"/>
          </ac:picMkLst>
        </pc:picChg>
      </pc:sldChg>
      <pc:sldChg chg="del">
        <pc:chgData name="Justin Shaffer" userId="eee2ef64-3634-4afa-8935-968f58513e06" providerId="ADAL" clId="{661F83B6-D0C5-AA4B-8F50-6635A4C25B63}" dt="2023-09-29T17:48:52.105" v="11" actId="2696"/>
        <pc:sldMkLst>
          <pc:docMk/>
          <pc:sldMk cId="2872343021" sldId="320"/>
        </pc:sldMkLst>
      </pc:sldChg>
      <pc:sldChg chg="del">
        <pc:chgData name="Justin Shaffer" userId="eee2ef64-3634-4afa-8935-968f58513e06" providerId="ADAL" clId="{661F83B6-D0C5-AA4B-8F50-6635A4C25B63}" dt="2023-09-29T17:48:54.661" v="12" actId="2696"/>
        <pc:sldMkLst>
          <pc:docMk/>
          <pc:sldMk cId="3385438730" sldId="321"/>
        </pc:sldMkLst>
      </pc:sldChg>
      <pc:sldChg chg="addSp delSp modSp mod delAnim modAnim">
        <pc:chgData name="Justin Shaffer" userId="eee2ef64-3634-4afa-8935-968f58513e06" providerId="ADAL" clId="{661F83B6-D0C5-AA4B-8F50-6635A4C25B63}" dt="2023-10-01T13:58:09.379" v="1823"/>
        <pc:sldMkLst>
          <pc:docMk/>
          <pc:sldMk cId="111042182" sldId="323"/>
        </pc:sldMkLst>
        <pc:spChg chg="mod">
          <ac:chgData name="Justin Shaffer" userId="eee2ef64-3634-4afa-8935-968f58513e06" providerId="ADAL" clId="{661F83B6-D0C5-AA4B-8F50-6635A4C25B63}" dt="2023-10-01T13:43:55.993" v="1566" actId="1076"/>
          <ac:spMkLst>
            <pc:docMk/>
            <pc:sldMk cId="111042182" sldId="323"/>
            <ac:spMk id="2" creationId="{00000000-0000-0000-0000-000000000000}"/>
          </ac:spMkLst>
        </pc:spChg>
        <pc:spChg chg="add mod">
          <ac:chgData name="Justin Shaffer" userId="eee2ef64-3634-4afa-8935-968f58513e06" providerId="ADAL" clId="{661F83B6-D0C5-AA4B-8F50-6635A4C25B63}" dt="2023-10-01T13:38:43.651" v="1520" actId="166"/>
          <ac:spMkLst>
            <pc:docMk/>
            <pc:sldMk cId="111042182" sldId="323"/>
            <ac:spMk id="4" creationId="{05C9938A-2219-A7E2-C55D-A80F9749623A}"/>
          </ac:spMkLst>
        </pc:spChg>
        <pc:spChg chg="del">
          <ac:chgData name="Justin Shaffer" userId="eee2ef64-3634-4afa-8935-968f58513e06" providerId="ADAL" clId="{661F83B6-D0C5-AA4B-8F50-6635A4C25B63}" dt="2023-10-01T13:37:14.950" v="1504" actId="478"/>
          <ac:spMkLst>
            <pc:docMk/>
            <pc:sldMk cId="111042182" sldId="323"/>
            <ac:spMk id="22" creationId="{00000000-0000-0000-0000-000000000000}"/>
          </ac:spMkLst>
        </pc:spChg>
        <pc:spChg chg="del">
          <ac:chgData name="Justin Shaffer" userId="eee2ef64-3634-4afa-8935-968f58513e06" providerId="ADAL" clId="{661F83B6-D0C5-AA4B-8F50-6635A4C25B63}" dt="2023-10-01T13:38:11.684" v="1508" actId="478"/>
          <ac:spMkLst>
            <pc:docMk/>
            <pc:sldMk cId="111042182" sldId="323"/>
            <ac:spMk id="23" creationId="{00000000-0000-0000-0000-000000000000}"/>
          </ac:spMkLst>
        </pc:spChg>
        <pc:spChg chg="del">
          <ac:chgData name="Justin Shaffer" userId="eee2ef64-3634-4afa-8935-968f58513e06" providerId="ADAL" clId="{661F83B6-D0C5-AA4B-8F50-6635A4C25B63}" dt="2023-10-01T13:37:12.039" v="1503" actId="478"/>
          <ac:spMkLst>
            <pc:docMk/>
            <pc:sldMk cId="111042182" sldId="323"/>
            <ac:spMk id="26" creationId="{00000000-0000-0000-0000-000000000000}"/>
          </ac:spMkLst>
        </pc:spChg>
        <pc:picChg chg="del">
          <ac:chgData name="Justin Shaffer" userId="eee2ef64-3634-4afa-8935-968f58513e06" providerId="ADAL" clId="{661F83B6-D0C5-AA4B-8F50-6635A4C25B63}" dt="2023-10-01T13:38:10.735" v="1507" actId="478"/>
          <ac:picMkLst>
            <pc:docMk/>
            <pc:sldMk cId="111042182" sldId="323"/>
            <ac:picMk id="3" creationId="{3E22D6E6-5B49-784E-8FD6-2A33FE2BA1F0}"/>
          </ac:picMkLst>
        </pc:picChg>
        <pc:picChg chg="add mod">
          <ac:chgData name="Justin Shaffer" userId="eee2ef64-3634-4afa-8935-968f58513e06" providerId="ADAL" clId="{661F83B6-D0C5-AA4B-8F50-6635A4C25B63}" dt="2023-10-01T13:38:25.088" v="1516" actId="1076"/>
          <ac:picMkLst>
            <pc:docMk/>
            <pc:sldMk cId="111042182" sldId="323"/>
            <ac:picMk id="5" creationId="{B5D4CA5D-E7DD-043F-21AF-D7627114A70A}"/>
          </ac:picMkLst>
        </pc:picChg>
        <pc:picChg chg="add mod">
          <ac:chgData name="Justin Shaffer" userId="eee2ef64-3634-4afa-8935-968f58513e06" providerId="ADAL" clId="{661F83B6-D0C5-AA4B-8F50-6635A4C25B63}" dt="2023-10-01T13:38:38.541" v="1519" actId="1076"/>
          <ac:picMkLst>
            <pc:docMk/>
            <pc:sldMk cId="111042182" sldId="323"/>
            <ac:picMk id="6" creationId="{3DDCE9D2-F809-03E5-79B5-2F2C1FB1E18B}"/>
          </ac:picMkLst>
        </pc:picChg>
        <pc:picChg chg="del">
          <ac:chgData name="Justin Shaffer" userId="eee2ef64-3634-4afa-8935-968f58513e06" providerId="ADAL" clId="{661F83B6-D0C5-AA4B-8F50-6635A4C25B63}" dt="2023-10-01T13:37:11.230" v="1502" actId="478"/>
          <ac:picMkLst>
            <pc:docMk/>
            <pc:sldMk cId="111042182" sldId="323"/>
            <ac:picMk id="24" creationId="{00000000-0000-0000-0000-000000000000}"/>
          </ac:picMkLst>
        </pc:picChg>
        <pc:picChg chg="add del">
          <ac:chgData name="Justin Shaffer" userId="eee2ef64-3634-4afa-8935-968f58513e06" providerId="ADAL" clId="{661F83B6-D0C5-AA4B-8F50-6635A4C25B63}" dt="2023-10-01T13:37:10.394" v="1501" actId="478"/>
          <ac:picMkLst>
            <pc:docMk/>
            <pc:sldMk cId="111042182" sldId="323"/>
            <ac:picMk id="25" creationId="{00000000-0000-0000-0000-000000000000}"/>
          </ac:picMkLst>
        </pc:picChg>
      </pc:sldChg>
      <pc:sldChg chg="addSp delSp modSp add mod">
        <pc:chgData name="Justin Shaffer" userId="eee2ef64-3634-4afa-8935-968f58513e06" providerId="ADAL" clId="{661F83B6-D0C5-AA4B-8F50-6635A4C25B63}" dt="2023-09-29T17:49:55.996" v="43" actId="1076"/>
        <pc:sldMkLst>
          <pc:docMk/>
          <pc:sldMk cId="271500282" sldId="328"/>
        </pc:sldMkLst>
        <pc:spChg chg="mod">
          <ac:chgData name="Justin Shaffer" userId="eee2ef64-3634-4afa-8935-968f58513e06" providerId="ADAL" clId="{661F83B6-D0C5-AA4B-8F50-6635A4C25B63}" dt="2023-09-29T17:49:44.775" v="34" actId="20577"/>
          <ac:spMkLst>
            <pc:docMk/>
            <pc:sldMk cId="271500282" sldId="328"/>
            <ac:spMk id="5" creationId="{A394018E-2C05-C4B7-265D-C0A6A302660B}"/>
          </ac:spMkLst>
        </pc:spChg>
        <pc:picChg chg="add mod">
          <ac:chgData name="Justin Shaffer" userId="eee2ef64-3634-4afa-8935-968f58513e06" providerId="ADAL" clId="{661F83B6-D0C5-AA4B-8F50-6635A4C25B63}" dt="2023-09-29T17:49:55.996" v="43" actId="1076"/>
          <ac:picMkLst>
            <pc:docMk/>
            <pc:sldMk cId="271500282" sldId="328"/>
            <ac:picMk id="2" creationId="{F0F72400-245D-492D-74D6-FF43C6149D49}"/>
          </ac:picMkLst>
        </pc:picChg>
        <pc:picChg chg="del mod">
          <ac:chgData name="Justin Shaffer" userId="eee2ef64-3634-4afa-8935-968f58513e06" providerId="ADAL" clId="{661F83B6-D0C5-AA4B-8F50-6635A4C25B63}" dt="2023-09-29T17:49:45.833" v="36" actId="478"/>
          <ac:picMkLst>
            <pc:docMk/>
            <pc:sldMk cId="271500282" sldId="328"/>
            <ac:picMk id="1026" creationId="{BA7BB5E6-3F87-7819-27B8-736D65B4A737}"/>
          </ac:picMkLst>
        </pc:picChg>
      </pc:sldChg>
      <pc:sldChg chg="del">
        <pc:chgData name="Justin Shaffer" userId="eee2ef64-3634-4afa-8935-968f58513e06" providerId="ADAL" clId="{661F83B6-D0C5-AA4B-8F50-6635A4C25B63}" dt="2023-09-29T17:48:59.439" v="13" actId="2696"/>
        <pc:sldMkLst>
          <pc:docMk/>
          <pc:sldMk cId="1504547427" sldId="333"/>
        </pc:sldMkLst>
      </pc:sldChg>
      <pc:sldChg chg="del">
        <pc:chgData name="Justin Shaffer" userId="eee2ef64-3634-4afa-8935-968f58513e06" providerId="ADAL" clId="{661F83B6-D0C5-AA4B-8F50-6635A4C25B63}" dt="2023-09-29T17:49:00.164" v="14" actId="2696"/>
        <pc:sldMkLst>
          <pc:docMk/>
          <pc:sldMk cId="2054920002" sldId="336"/>
        </pc:sldMkLst>
      </pc:sldChg>
      <pc:sldChg chg="addSp delSp modSp mod">
        <pc:chgData name="Justin Shaffer" userId="eee2ef64-3634-4afa-8935-968f58513e06" providerId="ADAL" clId="{661F83B6-D0C5-AA4B-8F50-6635A4C25B63}" dt="2023-10-01T13:36:09.649" v="1414" actId="1037"/>
        <pc:sldMkLst>
          <pc:docMk/>
          <pc:sldMk cId="305316456" sldId="337"/>
        </pc:sldMkLst>
        <pc:spChg chg="add mod">
          <ac:chgData name="Justin Shaffer" userId="eee2ef64-3634-4afa-8935-968f58513e06" providerId="ADAL" clId="{661F83B6-D0C5-AA4B-8F50-6635A4C25B63}" dt="2023-10-01T13:36:09.649" v="1414" actId="1037"/>
          <ac:spMkLst>
            <pc:docMk/>
            <pc:sldMk cId="305316456" sldId="337"/>
            <ac:spMk id="2" creationId="{8EAA30CC-E7C3-9204-0A1F-5073BD336CDE}"/>
          </ac:spMkLst>
        </pc:spChg>
        <pc:picChg chg="add del mod">
          <ac:chgData name="Justin Shaffer" userId="eee2ef64-3634-4afa-8935-968f58513e06" providerId="ADAL" clId="{661F83B6-D0C5-AA4B-8F50-6635A4C25B63}" dt="2023-10-01T13:33:37.885" v="1306" actId="478"/>
          <ac:picMkLst>
            <pc:docMk/>
            <pc:sldMk cId="305316456" sldId="337"/>
            <ac:picMk id="6146" creationId="{E10A6621-9EFC-69E6-28DA-9CC0CBFD5369}"/>
          </ac:picMkLst>
        </pc:picChg>
      </pc:sldChg>
      <pc:sldChg chg="addSp delSp modSp mod delAnim modAnim">
        <pc:chgData name="Justin Shaffer" userId="eee2ef64-3634-4afa-8935-968f58513e06" providerId="ADAL" clId="{661F83B6-D0C5-AA4B-8F50-6635A4C25B63}" dt="2023-10-01T13:57:56.691" v="1822" actId="1038"/>
        <pc:sldMkLst>
          <pc:docMk/>
          <pc:sldMk cId="2158734993" sldId="338"/>
        </pc:sldMkLst>
        <pc:spChg chg="mod">
          <ac:chgData name="Justin Shaffer" userId="eee2ef64-3634-4afa-8935-968f58513e06" providerId="ADAL" clId="{661F83B6-D0C5-AA4B-8F50-6635A4C25B63}" dt="2023-10-01T13:34:44.808" v="1332" actId="20577"/>
          <ac:spMkLst>
            <pc:docMk/>
            <pc:sldMk cId="2158734993" sldId="338"/>
            <ac:spMk id="2" creationId="{00000000-0000-0000-0000-000000000000}"/>
          </ac:spMkLst>
        </pc:spChg>
        <pc:spChg chg="mod">
          <ac:chgData name="Justin Shaffer" userId="eee2ef64-3634-4afa-8935-968f58513e06" providerId="ADAL" clId="{661F83B6-D0C5-AA4B-8F50-6635A4C25B63}" dt="2023-10-01T13:57:47.299" v="1816" actId="1037"/>
          <ac:spMkLst>
            <pc:docMk/>
            <pc:sldMk cId="2158734993" sldId="338"/>
            <ac:spMk id="3" creationId="{00000000-0000-0000-0000-000000000000}"/>
          </ac:spMkLst>
        </pc:spChg>
        <pc:spChg chg="add mod">
          <ac:chgData name="Justin Shaffer" userId="eee2ef64-3634-4afa-8935-968f58513e06" providerId="ADAL" clId="{661F83B6-D0C5-AA4B-8F50-6635A4C25B63}" dt="2023-10-01T13:35:36.126" v="1368" actId="14861"/>
          <ac:spMkLst>
            <pc:docMk/>
            <pc:sldMk cId="2158734993" sldId="338"/>
            <ac:spMk id="6" creationId="{4C87B6AF-E763-621C-1A2E-3C8EA5F3952D}"/>
          </ac:spMkLst>
        </pc:spChg>
        <pc:spChg chg="add del mod">
          <ac:chgData name="Justin Shaffer" userId="eee2ef64-3634-4afa-8935-968f58513e06" providerId="ADAL" clId="{661F83B6-D0C5-AA4B-8F50-6635A4C25B63}" dt="2023-10-01T13:35:32.043" v="1367" actId="478"/>
          <ac:spMkLst>
            <pc:docMk/>
            <pc:sldMk cId="2158734993" sldId="338"/>
            <ac:spMk id="7" creationId="{00F24046-69C9-67F9-3B3B-41A00C0FDB2F}"/>
          </ac:spMkLst>
        </pc:spChg>
        <pc:spChg chg="add mod">
          <ac:chgData name="Justin Shaffer" userId="eee2ef64-3634-4afa-8935-968f58513e06" providerId="ADAL" clId="{661F83B6-D0C5-AA4B-8F50-6635A4C25B63}" dt="2023-10-01T13:35:40.493" v="1371" actId="14100"/>
          <ac:spMkLst>
            <pc:docMk/>
            <pc:sldMk cId="2158734993" sldId="338"/>
            <ac:spMk id="8" creationId="{41B6CA07-9A0E-AA6E-AA7D-5862776A472E}"/>
          </ac:spMkLst>
        </pc:spChg>
        <pc:spChg chg="add mod">
          <ac:chgData name="Justin Shaffer" userId="eee2ef64-3634-4afa-8935-968f58513e06" providerId="ADAL" clId="{661F83B6-D0C5-AA4B-8F50-6635A4C25B63}" dt="2023-10-01T13:35:59.119" v="1390"/>
          <ac:spMkLst>
            <pc:docMk/>
            <pc:sldMk cId="2158734993" sldId="338"/>
            <ac:spMk id="9" creationId="{209BC778-B099-172A-CA5C-102B429A771A}"/>
          </ac:spMkLst>
        </pc:spChg>
        <pc:spChg chg="mod">
          <ac:chgData name="Justin Shaffer" userId="eee2ef64-3634-4afa-8935-968f58513e06" providerId="ADAL" clId="{661F83B6-D0C5-AA4B-8F50-6635A4C25B63}" dt="2023-10-01T13:57:56.691" v="1822" actId="1038"/>
          <ac:spMkLst>
            <pc:docMk/>
            <pc:sldMk cId="2158734993" sldId="338"/>
            <ac:spMk id="14" creationId="{00000000-0000-0000-0000-000000000000}"/>
          </ac:spMkLst>
        </pc:spChg>
        <pc:picChg chg="del">
          <ac:chgData name="Justin Shaffer" userId="eee2ef64-3634-4afa-8935-968f58513e06" providerId="ADAL" clId="{661F83B6-D0C5-AA4B-8F50-6635A4C25B63}" dt="2023-10-01T13:34:36.715" v="1322" actId="478"/>
          <ac:picMkLst>
            <pc:docMk/>
            <pc:sldMk cId="2158734993" sldId="338"/>
            <ac:picMk id="4" creationId="{00000000-0000-0000-0000-000000000000}"/>
          </ac:picMkLst>
        </pc:picChg>
        <pc:picChg chg="add mod">
          <ac:chgData name="Justin Shaffer" userId="eee2ef64-3634-4afa-8935-968f58513e06" providerId="ADAL" clId="{661F83B6-D0C5-AA4B-8F50-6635A4C25B63}" dt="2023-10-01T13:34:41.810" v="1326" actId="1076"/>
          <ac:picMkLst>
            <pc:docMk/>
            <pc:sldMk cId="2158734993" sldId="338"/>
            <ac:picMk id="5" creationId="{610E34B5-DE58-227E-3064-AEC933D81847}"/>
          </ac:picMkLst>
        </pc:picChg>
        <pc:picChg chg="del">
          <ac:chgData name="Justin Shaffer" userId="eee2ef64-3634-4afa-8935-968f58513e06" providerId="ADAL" clId="{661F83B6-D0C5-AA4B-8F50-6635A4C25B63}" dt="2023-10-01T13:34:38.386" v="1323" actId="478"/>
          <ac:picMkLst>
            <pc:docMk/>
            <pc:sldMk cId="2158734993" sldId="338"/>
            <ac:picMk id="12" creationId="{00000000-0000-0000-0000-000000000000}"/>
          </ac:picMkLst>
        </pc:picChg>
        <pc:picChg chg="del">
          <ac:chgData name="Justin Shaffer" userId="eee2ef64-3634-4afa-8935-968f58513e06" providerId="ADAL" clId="{661F83B6-D0C5-AA4B-8F50-6635A4C25B63}" dt="2023-10-01T13:34:08.805" v="1321" actId="478"/>
          <ac:picMkLst>
            <pc:docMk/>
            <pc:sldMk cId="2158734993" sldId="338"/>
            <ac:picMk id="16" creationId="{00000000-0000-0000-0000-000000000000}"/>
          </ac:picMkLst>
        </pc:picChg>
      </pc:sldChg>
      <pc:sldChg chg="addSp delSp modSp new del">
        <pc:chgData name="Justin Shaffer" userId="eee2ef64-3634-4afa-8935-968f58513e06" providerId="ADAL" clId="{661F83B6-D0C5-AA4B-8F50-6635A4C25B63}" dt="2023-09-29T17:49:57.366" v="44" actId="2696"/>
        <pc:sldMkLst>
          <pc:docMk/>
          <pc:sldMk cId="1639703440" sldId="342"/>
        </pc:sldMkLst>
        <pc:picChg chg="add del mod">
          <ac:chgData name="Justin Shaffer" userId="eee2ef64-3634-4afa-8935-968f58513e06" providerId="ADAL" clId="{661F83B6-D0C5-AA4B-8F50-6635A4C25B63}" dt="2023-09-29T17:49:47.814" v="38" actId="21"/>
          <ac:picMkLst>
            <pc:docMk/>
            <pc:sldMk cId="1639703440" sldId="342"/>
            <ac:picMk id="2050" creationId="{C5DB72D6-71A5-6BF6-B216-DD3C3888939D}"/>
          </ac:picMkLst>
        </pc:picChg>
      </pc:sldChg>
      <pc:sldChg chg="addSp delSp modSp add mod ord delAnim modAnim">
        <pc:chgData name="Justin Shaffer" userId="eee2ef64-3634-4afa-8935-968f58513e06" providerId="ADAL" clId="{661F83B6-D0C5-AA4B-8F50-6635A4C25B63}" dt="2023-10-01T00:17:32.772" v="1235" actId="27636"/>
        <pc:sldMkLst>
          <pc:docMk/>
          <pc:sldMk cId="3805705338" sldId="393"/>
        </pc:sldMkLst>
        <pc:spChg chg="mod">
          <ac:chgData name="Justin Shaffer" userId="eee2ef64-3634-4afa-8935-968f58513e06" providerId="ADAL" clId="{661F83B6-D0C5-AA4B-8F50-6635A4C25B63}" dt="2023-09-29T17:50:14.984" v="71" actId="20577"/>
          <ac:spMkLst>
            <pc:docMk/>
            <pc:sldMk cId="3805705338" sldId="393"/>
            <ac:spMk id="2" creationId="{EE6CB1C7-0656-5DA3-EAE8-428B87985D18}"/>
          </ac:spMkLst>
        </pc:spChg>
        <pc:spChg chg="mod">
          <ac:chgData name="Justin Shaffer" userId="eee2ef64-3634-4afa-8935-968f58513e06" providerId="ADAL" clId="{661F83B6-D0C5-AA4B-8F50-6635A4C25B63}" dt="2023-10-01T00:17:32.772" v="1235" actId="27636"/>
          <ac:spMkLst>
            <pc:docMk/>
            <pc:sldMk cId="3805705338" sldId="393"/>
            <ac:spMk id="5" creationId="{42B9495C-42C1-BAA4-AE43-FCF19B2BDCDA}"/>
          </ac:spMkLst>
        </pc:spChg>
        <pc:spChg chg="del">
          <ac:chgData name="Justin Shaffer" userId="eee2ef64-3634-4afa-8935-968f58513e06" providerId="ADAL" clId="{661F83B6-D0C5-AA4B-8F50-6635A4C25B63}" dt="2023-09-29T17:50:18.797" v="76" actId="478"/>
          <ac:spMkLst>
            <pc:docMk/>
            <pc:sldMk cId="3805705338" sldId="393"/>
            <ac:spMk id="6" creationId="{F422FABE-BDA9-B8D7-9DE2-0D3F08FB7E96}"/>
          </ac:spMkLst>
        </pc:spChg>
        <pc:spChg chg="add mod">
          <ac:chgData name="Justin Shaffer" userId="eee2ef64-3634-4afa-8935-968f58513e06" providerId="ADAL" clId="{661F83B6-D0C5-AA4B-8F50-6635A4C25B63}" dt="2023-09-30T19:12:45.394" v="139" actId="1076"/>
          <ac:spMkLst>
            <pc:docMk/>
            <pc:sldMk cId="3805705338" sldId="393"/>
            <ac:spMk id="6" creationId="{FF638D7C-7EE9-F8F2-6001-88DF02C9A5E6}"/>
          </ac:spMkLst>
        </pc:spChg>
        <pc:spChg chg="add mod">
          <ac:chgData name="Justin Shaffer" userId="eee2ef64-3634-4afa-8935-968f58513e06" providerId="ADAL" clId="{661F83B6-D0C5-AA4B-8F50-6635A4C25B63}" dt="2023-09-30T20:38:01.480" v="187" actId="1076"/>
          <ac:spMkLst>
            <pc:docMk/>
            <pc:sldMk cId="3805705338" sldId="393"/>
            <ac:spMk id="8" creationId="{6B36C697-0BA9-0EBA-BAE8-777BB41099D1}"/>
          </ac:spMkLst>
        </pc:spChg>
        <pc:spChg chg="del">
          <ac:chgData name="Justin Shaffer" userId="eee2ef64-3634-4afa-8935-968f58513e06" providerId="ADAL" clId="{661F83B6-D0C5-AA4B-8F50-6635A4C25B63}" dt="2023-09-29T17:50:18.797" v="76" actId="478"/>
          <ac:spMkLst>
            <pc:docMk/>
            <pc:sldMk cId="3805705338" sldId="393"/>
            <ac:spMk id="10" creationId="{9413B5EC-CD28-C6E5-30BD-7E64666701DE}"/>
          </ac:spMkLst>
        </pc:spChg>
        <pc:spChg chg="del">
          <ac:chgData name="Justin Shaffer" userId="eee2ef64-3634-4afa-8935-968f58513e06" providerId="ADAL" clId="{661F83B6-D0C5-AA4B-8F50-6635A4C25B63}" dt="2023-09-29T17:50:18.797" v="76" actId="478"/>
          <ac:spMkLst>
            <pc:docMk/>
            <pc:sldMk cId="3805705338" sldId="393"/>
            <ac:spMk id="15" creationId="{84FB7C94-8608-A83E-1D13-7CB133794A06}"/>
          </ac:spMkLst>
        </pc:spChg>
        <pc:spChg chg="del">
          <ac:chgData name="Justin Shaffer" userId="eee2ef64-3634-4afa-8935-968f58513e06" providerId="ADAL" clId="{661F83B6-D0C5-AA4B-8F50-6635A4C25B63}" dt="2023-09-29T17:50:18.797" v="76" actId="478"/>
          <ac:spMkLst>
            <pc:docMk/>
            <pc:sldMk cId="3805705338" sldId="393"/>
            <ac:spMk id="17" creationId="{CE70F48E-4B25-AF98-CBCD-A00054AB882F}"/>
          </ac:spMkLst>
        </pc:spChg>
        <pc:picChg chg="add mod">
          <ac:chgData name="Justin Shaffer" userId="eee2ef64-3634-4afa-8935-968f58513e06" providerId="ADAL" clId="{661F83B6-D0C5-AA4B-8F50-6635A4C25B63}" dt="2023-09-30T19:11:58.029" v="93" actId="1076"/>
          <ac:picMkLst>
            <pc:docMk/>
            <pc:sldMk cId="3805705338" sldId="393"/>
            <ac:picMk id="3" creationId="{D4B2FB0C-2072-C813-411C-520530C28780}"/>
          </ac:picMkLst>
        </pc:picChg>
        <pc:picChg chg="del mod">
          <ac:chgData name="Justin Shaffer" userId="eee2ef64-3634-4afa-8935-968f58513e06" providerId="ADAL" clId="{661F83B6-D0C5-AA4B-8F50-6635A4C25B63}" dt="2023-09-29T17:50:16.381" v="73" actId="478"/>
          <ac:picMkLst>
            <pc:docMk/>
            <pc:sldMk cId="3805705338" sldId="393"/>
            <ac:picMk id="18" creationId="{36860DDB-0126-73B0-B86E-FC0278A29925}"/>
          </ac:picMkLst>
        </pc:picChg>
        <pc:picChg chg="del">
          <ac:chgData name="Justin Shaffer" userId="eee2ef64-3634-4afa-8935-968f58513e06" providerId="ADAL" clId="{661F83B6-D0C5-AA4B-8F50-6635A4C25B63}" dt="2023-09-29T17:50:17.339" v="75" actId="478"/>
          <ac:picMkLst>
            <pc:docMk/>
            <pc:sldMk cId="3805705338" sldId="393"/>
            <ac:picMk id="3074" creationId="{7EFCB570-2829-1D37-7DCD-226E30C346AE}"/>
          </ac:picMkLst>
        </pc:picChg>
        <pc:picChg chg="del">
          <ac:chgData name="Justin Shaffer" userId="eee2ef64-3634-4afa-8935-968f58513e06" providerId="ADAL" clId="{661F83B6-D0C5-AA4B-8F50-6635A4C25B63}" dt="2023-09-29T17:50:16.791" v="74" actId="478"/>
          <ac:picMkLst>
            <pc:docMk/>
            <pc:sldMk cId="3805705338" sldId="393"/>
            <ac:picMk id="3076" creationId="{003E5918-07BE-65BD-D899-D513F914BBEB}"/>
          </ac:picMkLst>
        </pc:picChg>
      </pc:sldChg>
      <pc:sldChg chg="addSp delSp modSp add mod">
        <pc:chgData name="Justin Shaffer" userId="eee2ef64-3634-4afa-8935-968f58513e06" providerId="ADAL" clId="{661F83B6-D0C5-AA4B-8F50-6635A4C25B63}" dt="2023-10-01T13:54:37.358" v="1801" actId="1076"/>
        <pc:sldMkLst>
          <pc:docMk/>
          <pc:sldMk cId="2717015568" sldId="394"/>
        </pc:sldMkLst>
        <pc:spChg chg="mod">
          <ac:chgData name="Justin Shaffer" userId="eee2ef64-3634-4afa-8935-968f58513e06" providerId="ADAL" clId="{661F83B6-D0C5-AA4B-8F50-6635A4C25B63}" dt="2023-09-30T19:14:08.561" v="163" actId="20577"/>
          <ac:spMkLst>
            <pc:docMk/>
            <pc:sldMk cId="2717015568" sldId="394"/>
            <ac:spMk id="2" creationId="{FC8106E8-41A1-7B07-017E-7758DB179F05}"/>
          </ac:spMkLst>
        </pc:spChg>
        <pc:spChg chg="mod">
          <ac:chgData name="Justin Shaffer" userId="eee2ef64-3634-4afa-8935-968f58513e06" providerId="ADAL" clId="{661F83B6-D0C5-AA4B-8F50-6635A4C25B63}" dt="2023-09-30T19:12:25.683" v="134" actId="20577"/>
          <ac:spMkLst>
            <pc:docMk/>
            <pc:sldMk cId="2717015568" sldId="394"/>
            <ac:spMk id="4" creationId="{5F68178E-37A9-E7BD-D45F-D801F35D1CE4}"/>
          </ac:spMkLst>
        </pc:spChg>
        <pc:spChg chg="mod">
          <ac:chgData name="Justin Shaffer" userId="eee2ef64-3634-4afa-8935-968f58513e06" providerId="ADAL" clId="{661F83B6-D0C5-AA4B-8F50-6635A4C25B63}" dt="2023-09-30T19:13:38.107" v="150" actId="20577"/>
          <ac:spMkLst>
            <pc:docMk/>
            <pc:sldMk cId="2717015568" sldId="394"/>
            <ac:spMk id="5" creationId="{86E93123-953B-4BB7-8BEF-7DEB021733E3}"/>
          </ac:spMkLst>
        </pc:spChg>
        <pc:picChg chg="del">
          <ac:chgData name="Justin Shaffer" userId="eee2ef64-3634-4afa-8935-968f58513e06" providerId="ADAL" clId="{661F83B6-D0C5-AA4B-8F50-6635A4C25B63}" dt="2023-09-30T19:12:10.883" v="94" actId="478"/>
          <ac:picMkLst>
            <pc:docMk/>
            <pc:sldMk cId="2717015568" sldId="394"/>
            <ac:picMk id="3" creationId="{D11050F8-1E32-3087-16C9-5648B9024219}"/>
          </ac:picMkLst>
        </pc:picChg>
        <pc:picChg chg="add mod">
          <ac:chgData name="Justin Shaffer" userId="eee2ef64-3634-4afa-8935-968f58513e06" providerId="ADAL" clId="{661F83B6-D0C5-AA4B-8F50-6635A4C25B63}" dt="2023-10-01T13:54:37.358" v="1801" actId="1076"/>
          <ac:picMkLst>
            <pc:docMk/>
            <pc:sldMk cId="2717015568" sldId="394"/>
            <ac:picMk id="6" creationId="{2D744712-889F-61FE-B85A-8CD170B69552}"/>
          </ac:picMkLst>
        </pc:picChg>
        <pc:picChg chg="add mod">
          <ac:chgData name="Justin Shaffer" userId="eee2ef64-3634-4afa-8935-968f58513e06" providerId="ADAL" clId="{661F83B6-D0C5-AA4B-8F50-6635A4C25B63}" dt="2023-10-01T13:54:37.358" v="1801" actId="1076"/>
          <ac:picMkLst>
            <pc:docMk/>
            <pc:sldMk cId="2717015568" sldId="394"/>
            <ac:picMk id="7" creationId="{8C2B865C-FE52-A926-5C75-34A7617FB022}"/>
          </ac:picMkLst>
        </pc:picChg>
        <pc:picChg chg="del">
          <ac:chgData name="Justin Shaffer" userId="eee2ef64-3634-4afa-8935-968f58513e06" providerId="ADAL" clId="{661F83B6-D0C5-AA4B-8F50-6635A4C25B63}" dt="2023-09-30T19:12:11.702" v="95" actId="478"/>
          <ac:picMkLst>
            <pc:docMk/>
            <pc:sldMk cId="2717015568" sldId="394"/>
            <ac:picMk id="9" creationId="{9F926831-5EC7-F8ED-9631-6E1413AC19D7}"/>
          </ac:picMkLst>
        </pc:picChg>
      </pc:sldChg>
      <pc:sldChg chg="addSp delSp modSp add del mod">
        <pc:chgData name="Justin Shaffer" userId="eee2ef64-3634-4afa-8935-968f58513e06" providerId="ADAL" clId="{661F83B6-D0C5-AA4B-8F50-6635A4C25B63}" dt="2023-10-01T13:58:40.773" v="1826" actId="1076"/>
        <pc:sldMkLst>
          <pc:docMk/>
          <pc:sldMk cId="3157247883" sldId="395"/>
        </pc:sldMkLst>
        <pc:spChg chg="mod">
          <ac:chgData name="Justin Shaffer" userId="eee2ef64-3634-4afa-8935-968f58513e06" providerId="ADAL" clId="{661F83B6-D0C5-AA4B-8F50-6635A4C25B63}" dt="2023-10-01T13:58:40.773" v="1826" actId="1076"/>
          <ac:spMkLst>
            <pc:docMk/>
            <pc:sldMk cId="3157247883" sldId="395"/>
            <ac:spMk id="2" creationId="{D1A50025-12C2-6474-46D4-FC5B7B1CE928}"/>
          </ac:spMkLst>
        </pc:spChg>
        <pc:spChg chg="mod">
          <ac:chgData name="Justin Shaffer" userId="eee2ef64-3634-4afa-8935-968f58513e06" providerId="ADAL" clId="{661F83B6-D0C5-AA4B-8F50-6635A4C25B63}" dt="2023-09-30T19:14:18.485" v="165"/>
          <ac:spMkLst>
            <pc:docMk/>
            <pc:sldMk cId="3157247883" sldId="395"/>
            <ac:spMk id="9" creationId="{5DEFA7E1-ABF8-D26A-A2FE-2B71101048B8}"/>
          </ac:spMkLst>
        </pc:spChg>
        <pc:spChg chg="mod">
          <ac:chgData name="Justin Shaffer" userId="eee2ef64-3634-4afa-8935-968f58513e06" providerId="ADAL" clId="{661F83B6-D0C5-AA4B-8F50-6635A4C25B63}" dt="2023-10-01T13:54:29.726" v="1800" actId="1076"/>
          <ac:spMkLst>
            <pc:docMk/>
            <pc:sldMk cId="3157247883" sldId="395"/>
            <ac:spMk id="12" creationId="{BDD935B2-2641-EFB6-304D-2C87A53B571E}"/>
          </ac:spMkLst>
        </pc:spChg>
        <pc:spChg chg="mod">
          <ac:chgData name="Justin Shaffer" userId="eee2ef64-3634-4afa-8935-968f58513e06" providerId="ADAL" clId="{661F83B6-D0C5-AA4B-8F50-6635A4C25B63}" dt="2023-09-30T19:14:32.732" v="185" actId="20577"/>
          <ac:spMkLst>
            <pc:docMk/>
            <pc:sldMk cId="3157247883" sldId="395"/>
            <ac:spMk id="17" creationId="{4D055B1F-9E07-A06A-886F-41026F5953BD}"/>
          </ac:spMkLst>
        </pc:spChg>
        <pc:picChg chg="del">
          <ac:chgData name="Justin Shaffer" userId="eee2ef64-3634-4afa-8935-968f58513e06" providerId="ADAL" clId="{661F83B6-D0C5-AA4B-8F50-6635A4C25B63}" dt="2023-09-30T19:14:12.118" v="164" actId="478"/>
          <ac:picMkLst>
            <pc:docMk/>
            <pc:sldMk cId="3157247883" sldId="395"/>
            <ac:picMk id="3" creationId="{C292898B-693F-B74D-2860-B04B7DB90F7E}"/>
          </ac:picMkLst>
        </pc:picChg>
        <pc:picChg chg="add mod">
          <ac:chgData name="Justin Shaffer" userId="eee2ef64-3634-4afa-8935-968f58513e06" providerId="ADAL" clId="{661F83B6-D0C5-AA4B-8F50-6635A4C25B63}" dt="2023-10-01T13:54:27.260" v="1799" actId="1076"/>
          <ac:picMkLst>
            <pc:docMk/>
            <pc:sldMk cId="3157247883" sldId="395"/>
            <ac:picMk id="4" creationId="{E98AE840-E597-C5EA-A821-11790AE153BD}"/>
          </ac:picMkLst>
        </pc:picChg>
        <pc:picChg chg="add mod">
          <ac:chgData name="Justin Shaffer" userId="eee2ef64-3634-4afa-8935-968f58513e06" providerId="ADAL" clId="{661F83B6-D0C5-AA4B-8F50-6635A4C25B63}" dt="2023-10-01T13:54:27.260" v="1799" actId="1076"/>
          <ac:picMkLst>
            <pc:docMk/>
            <pc:sldMk cId="3157247883" sldId="395"/>
            <ac:picMk id="5" creationId="{6EA06F72-9691-2BF1-6E8E-FDAE002ACAD0}"/>
          </ac:picMkLst>
        </pc:picChg>
      </pc:sldChg>
      <pc:sldChg chg="addSp delSp modSp new mod modAnim">
        <pc:chgData name="Justin Shaffer" userId="eee2ef64-3634-4afa-8935-968f58513e06" providerId="ADAL" clId="{661F83B6-D0C5-AA4B-8F50-6635A4C25B63}" dt="2023-10-01T13:56:16.422" v="1808"/>
        <pc:sldMkLst>
          <pc:docMk/>
          <pc:sldMk cId="2853380537" sldId="396"/>
        </pc:sldMkLst>
        <pc:spChg chg="del">
          <ac:chgData name="Justin Shaffer" userId="eee2ef64-3634-4afa-8935-968f58513e06" providerId="ADAL" clId="{661F83B6-D0C5-AA4B-8F50-6635A4C25B63}" dt="2023-09-30T20:41:20.299" v="419" actId="478"/>
          <ac:spMkLst>
            <pc:docMk/>
            <pc:sldMk cId="2853380537" sldId="396"/>
            <ac:spMk id="2" creationId="{2000CEC2-CE19-2CAA-4CE9-E46D6C2F81F5}"/>
          </ac:spMkLst>
        </pc:spChg>
        <pc:spChg chg="del">
          <ac:chgData name="Justin Shaffer" userId="eee2ef64-3634-4afa-8935-968f58513e06" providerId="ADAL" clId="{661F83B6-D0C5-AA4B-8F50-6635A4C25B63}" dt="2023-09-30T20:41:18.912" v="418" actId="478"/>
          <ac:spMkLst>
            <pc:docMk/>
            <pc:sldMk cId="2853380537" sldId="396"/>
            <ac:spMk id="3" creationId="{F627A553-E225-F0F9-7FA2-A16A11E7066B}"/>
          </ac:spMkLst>
        </pc:spChg>
        <pc:spChg chg="add mod">
          <ac:chgData name="Justin Shaffer" userId="eee2ef64-3634-4afa-8935-968f58513e06" providerId="ADAL" clId="{661F83B6-D0C5-AA4B-8F50-6635A4C25B63}" dt="2023-09-30T21:13:29.303" v="462" actId="1076"/>
          <ac:spMkLst>
            <pc:docMk/>
            <pc:sldMk cId="2853380537" sldId="396"/>
            <ac:spMk id="9" creationId="{C8132124-A65E-05A8-CED6-8BF6361D4806}"/>
          </ac:spMkLst>
        </pc:spChg>
        <pc:spChg chg="add mod">
          <ac:chgData name="Justin Shaffer" userId="eee2ef64-3634-4afa-8935-968f58513e06" providerId="ADAL" clId="{661F83B6-D0C5-AA4B-8F50-6635A4C25B63}" dt="2023-09-30T21:13:39.313" v="468" actId="1076"/>
          <ac:spMkLst>
            <pc:docMk/>
            <pc:sldMk cId="2853380537" sldId="396"/>
            <ac:spMk id="10" creationId="{B6B07812-FF66-6B9C-96B1-21C040F30BCE}"/>
          </ac:spMkLst>
        </pc:spChg>
        <pc:spChg chg="add mod">
          <ac:chgData name="Justin Shaffer" userId="eee2ef64-3634-4afa-8935-968f58513e06" providerId="ADAL" clId="{661F83B6-D0C5-AA4B-8F50-6635A4C25B63}" dt="2023-09-30T21:17:54.257" v="548" actId="1076"/>
          <ac:spMkLst>
            <pc:docMk/>
            <pc:sldMk cId="2853380537" sldId="396"/>
            <ac:spMk id="11" creationId="{02C3FB12-71B5-015A-B235-8975137C7DBB}"/>
          </ac:spMkLst>
        </pc:spChg>
        <pc:spChg chg="add mod">
          <ac:chgData name="Justin Shaffer" userId="eee2ef64-3634-4afa-8935-968f58513e06" providerId="ADAL" clId="{661F83B6-D0C5-AA4B-8F50-6635A4C25B63}" dt="2023-09-30T21:13:58.507" v="485" actId="1076"/>
          <ac:spMkLst>
            <pc:docMk/>
            <pc:sldMk cId="2853380537" sldId="396"/>
            <ac:spMk id="12" creationId="{77F44995-0BE7-5BD0-4D53-4F41704218B3}"/>
          </ac:spMkLst>
        </pc:spChg>
        <pc:spChg chg="add mod">
          <ac:chgData name="Justin Shaffer" userId="eee2ef64-3634-4afa-8935-968f58513e06" providerId="ADAL" clId="{661F83B6-D0C5-AA4B-8F50-6635A4C25B63}" dt="2023-09-30T21:14:20.368" v="521" actId="1076"/>
          <ac:spMkLst>
            <pc:docMk/>
            <pc:sldMk cId="2853380537" sldId="396"/>
            <ac:spMk id="13" creationId="{149EE79B-5F62-450C-9291-5C32A11706BA}"/>
          </ac:spMkLst>
        </pc:spChg>
        <pc:spChg chg="add mod">
          <ac:chgData name="Justin Shaffer" userId="eee2ef64-3634-4afa-8935-968f58513e06" providerId="ADAL" clId="{661F83B6-D0C5-AA4B-8F50-6635A4C25B63}" dt="2023-09-30T21:14:36.866" v="526" actId="1076"/>
          <ac:spMkLst>
            <pc:docMk/>
            <pc:sldMk cId="2853380537" sldId="396"/>
            <ac:spMk id="15" creationId="{17567F2E-2673-5193-EE0E-B156B898E072}"/>
          </ac:spMkLst>
        </pc:spChg>
        <pc:spChg chg="add mod">
          <ac:chgData name="Justin Shaffer" userId="eee2ef64-3634-4afa-8935-968f58513e06" providerId="ADAL" clId="{661F83B6-D0C5-AA4B-8F50-6635A4C25B63}" dt="2023-09-30T21:14:54.007" v="530" actId="1076"/>
          <ac:spMkLst>
            <pc:docMk/>
            <pc:sldMk cId="2853380537" sldId="396"/>
            <ac:spMk id="17" creationId="{2338D53A-D285-B3BC-EA16-7331F8D87CA7}"/>
          </ac:spMkLst>
        </pc:spChg>
        <pc:spChg chg="add del">
          <ac:chgData name="Justin Shaffer" userId="eee2ef64-3634-4afa-8935-968f58513e06" providerId="ADAL" clId="{661F83B6-D0C5-AA4B-8F50-6635A4C25B63}" dt="2023-09-30T21:17:31.340" v="536" actId="22"/>
          <ac:spMkLst>
            <pc:docMk/>
            <pc:sldMk cId="2853380537" sldId="396"/>
            <ac:spMk id="19" creationId="{F375AC62-B0E9-BB58-8FAC-373B4D64851D}"/>
          </ac:spMkLst>
        </pc:spChg>
        <pc:spChg chg="add mod">
          <ac:chgData name="Justin Shaffer" userId="eee2ef64-3634-4afa-8935-968f58513e06" providerId="ADAL" clId="{661F83B6-D0C5-AA4B-8F50-6635A4C25B63}" dt="2023-09-30T21:17:46.289" v="547" actId="1076"/>
          <ac:spMkLst>
            <pc:docMk/>
            <pc:sldMk cId="2853380537" sldId="396"/>
            <ac:spMk id="21" creationId="{2935D608-4377-24AA-7711-1076FD8FB17D}"/>
          </ac:spMkLst>
        </pc:spChg>
        <pc:picChg chg="add mod">
          <ac:chgData name="Justin Shaffer" userId="eee2ef64-3634-4afa-8935-968f58513e06" providerId="ADAL" clId="{661F83B6-D0C5-AA4B-8F50-6635A4C25B63}" dt="2023-09-30T20:44:11.520" v="426" actId="1076"/>
          <ac:picMkLst>
            <pc:docMk/>
            <pc:sldMk cId="2853380537" sldId="396"/>
            <ac:picMk id="4" creationId="{CFBC0243-F6F6-A8D2-A6E1-FBEF0CCC4F86}"/>
          </ac:picMkLst>
        </pc:picChg>
        <pc:picChg chg="add mod">
          <ac:chgData name="Justin Shaffer" userId="eee2ef64-3634-4afa-8935-968f58513e06" providerId="ADAL" clId="{661F83B6-D0C5-AA4B-8F50-6635A4C25B63}" dt="2023-09-30T20:44:13.732" v="427" actId="1076"/>
          <ac:picMkLst>
            <pc:docMk/>
            <pc:sldMk cId="2853380537" sldId="396"/>
            <ac:picMk id="5" creationId="{E29A66CD-D988-724A-FA4B-F17D3CA72062}"/>
          </ac:picMkLst>
        </pc:picChg>
        <pc:picChg chg="add del mod">
          <ac:chgData name="Justin Shaffer" userId="eee2ef64-3634-4afa-8935-968f58513e06" providerId="ADAL" clId="{661F83B6-D0C5-AA4B-8F50-6635A4C25B63}" dt="2023-09-30T21:13:24.734" v="461" actId="478"/>
          <ac:picMkLst>
            <pc:docMk/>
            <pc:sldMk cId="2853380537" sldId="396"/>
            <ac:picMk id="6" creationId="{D60E43E7-C87F-9300-B85F-0F8890FBA67F}"/>
          </ac:picMkLst>
        </pc:picChg>
        <pc:picChg chg="add del mod">
          <ac:chgData name="Justin Shaffer" userId="eee2ef64-3634-4afa-8935-968f58513e06" providerId="ADAL" clId="{661F83B6-D0C5-AA4B-8F50-6635A4C25B63}" dt="2023-09-30T21:13:24.734" v="461" actId="478"/>
          <ac:picMkLst>
            <pc:docMk/>
            <pc:sldMk cId="2853380537" sldId="396"/>
            <ac:picMk id="7" creationId="{72246E54-2544-BB87-6784-0629EA753EF4}"/>
          </ac:picMkLst>
        </pc:picChg>
        <pc:picChg chg="add del mod">
          <ac:chgData name="Justin Shaffer" userId="eee2ef64-3634-4afa-8935-968f58513e06" providerId="ADAL" clId="{661F83B6-D0C5-AA4B-8F50-6635A4C25B63}" dt="2023-09-30T21:17:23.676" v="534" actId="478"/>
          <ac:picMkLst>
            <pc:docMk/>
            <pc:sldMk cId="2853380537" sldId="396"/>
            <ac:picMk id="1026" creationId="{9ED4F19F-0B38-1804-DAE4-AA90B4559F45}"/>
          </ac:picMkLst>
        </pc:picChg>
        <pc:picChg chg="add mod">
          <ac:chgData name="Justin Shaffer" userId="eee2ef64-3634-4afa-8935-968f58513e06" providerId="ADAL" clId="{661F83B6-D0C5-AA4B-8F50-6635A4C25B63}" dt="2023-09-30T21:13:37.326" v="467" actId="14100"/>
          <ac:picMkLst>
            <pc:docMk/>
            <pc:sldMk cId="2853380537" sldId="396"/>
            <ac:picMk id="1028" creationId="{AAE3064C-3DF6-2D2A-7FEE-4D98F421B091}"/>
          </ac:picMkLst>
        </pc:picChg>
        <pc:picChg chg="add mod">
          <ac:chgData name="Justin Shaffer" userId="eee2ef64-3634-4afa-8935-968f58513e06" providerId="ADAL" clId="{661F83B6-D0C5-AA4B-8F50-6635A4C25B63}" dt="2023-09-30T21:13:35.595" v="466" actId="1076"/>
          <ac:picMkLst>
            <pc:docMk/>
            <pc:sldMk cId="2853380537" sldId="396"/>
            <ac:picMk id="1030" creationId="{6E8C7A91-C697-A332-AE1D-B53BF5FA738C}"/>
          </ac:picMkLst>
        </pc:picChg>
        <pc:picChg chg="add del">
          <ac:chgData name="Justin Shaffer" userId="eee2ef64-3634-4afa-8935-968f58513e06" providerId="ADAL" clId="{661F83B6-D0C5-AA4B-8F50-6635A4C25B63}" dt="2023-09-30T21:17:23.128" v="533"/>
          <ac:picMkLst>
            <pc:docMk/>
            <pc:sldMk cId="2853380537" sldId="396"/>
            <ac:picMk id="1032" creationId="{86E9A5AB-082E-2C4D-64EA-31C68D1F46C0}"/>
          </ac:picMkLst>
        </pc:picChg>
      </pc:sldChg>
      <pc:sldChg chg="addSp delSp modSp new mod modAnim">
        <pc:chgData name="Justin Shaffer" userId="eee2ef64-3634-4afa-8935-968f58513e06" providerId="ADAL" clId="{661F83B6-D0C5-AA4B-8F50-6635A4C25B63}" dt="2023-10-01T00:11:03.865" v="850"/>
        <pc:sldMkLst>
          <pc:docMk/>
          <pc:sldMk cId="361804818" sldId="397"/>
        </pc:sldMkLst>
        <pc:spChg chg="mod">
          <ac:chgData name="Justin Shaffer" userId="eee2ef64-3634-4afa-8935-968f58513e06" providerId="ADAL" clId="{661F83B6-D0C5-AA4B-8F50-6635A4C25B63}" dt="2023-09-30T21:19:20.730" v="604" actId="20577"/>
          <ac:spMkLst>
            <pc:docMk/>
            <pc:sldMk cId="361804818" sldId="397"/>
            <ac:spMk id="2" creationId="{D039C20B-D842-4282-4914-3EC3E4A99FFA}"/>
          </ac:spMkLst>
        </pc:spChg>
        <pc:spChg chg="del">
          <ac:chgData name="Justin Shaffer" userId="eee2ef64-3634-4afa-8935-968f58513e06" providerId="ADAL" clId="{661F83B6-D0C5-AA4B-8F50-6635A4C25B63}" dt="2023-09-30T21:19:10.903" v="550" actId="478"/>
          <ac:spMkLst>
            <pc:docMk/>
            <pc:sldMk cId="361804818" sldId="397"/>
            <ac:spMk id="3" creationId="{09B976C6-0108-CB6E-8E4E-73279C283165}"/>
          </ac:spMkLst>
        </pc:spChg>
        <pc:spChg chg="add mod">
          <ac:chgData name="Justin Shaffer" userId="eee2ef64-3634-4afa-8935-968f58513e06" providerId="ADAL" clId="{661F83B6-D0C5-AA4B-8F50-6635A4C25B63}" dt="2023-09-30T21:22:21.560" v="657" actId="1076"/>
          <ac:spMkLst>
            <pc:docMk/>
            <pc:sldMk cId="361804818" sldId="397"/>
            <ac:spMk id="5" creationId="{2FEBABF2-1E73-FE9F-F6D3-8BFD3C16CB0D}"/>
          </ac:spMkLst>
        </pc:spChg>
        <pc:spChg chg="add mod">
          <ac:chgData name="Justin Shaffer" userId="eee2ef64-3634-4afa-8935-968f58513e06" providerId="ADAL" clId="{661F83B6-D0C5-AA4B-8F50-6635A4C25B63}" dt="2023-09-30T21:22:24.628" v="658" actId="1076"/>
          <ac:spMkLst>
            <pc:docMk/>
            <pc:sldMk cId="361804818" sldId="397"/>
            <ac:spMk id="7" creationId="{66F7A54A-1E2F-843D-E034-3D62EF5396DA}"/>
          </ac:spMkLst>
        </pc:spChg>
        <pc:spChg chg="add mod">
          <ac:chgData name="Justin Shaffer" userId="eee2ef64-3634-4afa-8935-968f58513e06" providerId="ADAL" clId="{661F83B6-D0C5-AA4B-8F50-6635A4C25B63}" dt="2023-09-30T21:22:21.560" v="657" actId="1076"/>
          <ac:spMkLst>
            <pc:docMk/>
            <pc:sldMk cId="361804818" sldId="397"/>
            <ac:spMk id="8" creationId="{531F3EEE-3558-8791-DA86-D14A284544A8}"/>
          </ac:spMkLst>
        </pc:spChg>
        <pc:spChg chg="add mod">
          <ac:chgData name="Justin Shaffer" userId="eee2ef64-3634-4afa-8935-968f58513e06" providerId="ADAL" clId="{661F83B6-D0C5-AA4B-8F50-6635A4C25B63}" dt="2023-09-30T21:22:24.628" v="658" actId="1076"/>
          <ac:spMkLst>
            <pc:docMk/>
            <pc:sldMk cId="361804818" sldId="397"/>
            <ac:spMk id="9" creationId="{C808FCBB-9EC1-4EB1-FAFF-C0FEB9AAB9C6}"/>
          </ac:spMkLst>
        </pc:spChg>
        <pc:spChg chg="add del mod">
          <ac:chgData name="Justin Shaffer" userId="eee2ef64-3634-4afa-8935-968f58513e06" providerId="ADAL" clId="{661F83B6-D0C5-AA4B-8F50-6635A4C25B63}" dt="2023-10-01T00:10:22.634" v="697" actId="478"/>
          <ac:spMkLst>
            <pc:docMk/>
            <pc:sldMk cId="361804818" sldId="397"/>
            <ac:spMk id="12" creationId="{BAC129D2-C439-8179-16E9-4AB1BBEEFC6F}"/>
          </ac:spMkLst>
        </pc:spChg>
        <pc:spChg chg="add mod">
          <ac:chgData name="Justin Shaffer" userId="eee2ef64-3634-4afa-8935-968f58513e06" providerId="ADAL" clId="{661F83B6-D0C5-AA4B-8F50-6635A4C25B63}" dt="2023-10-01T00:10:35.932" v="736" actId="1076"/>
          <ac:spMkLst>
            <pc:docMk/>
            <pc:sldMk cId="361804818" sldId="397"/>
            <ac:spMk id="13" creationId="{952AF54A-F241-7EDE-B6B3-2545554950F9}"/>
          </ac:spMkLst>
        </pc:spChg>
        <pc:spChg chg="add mod">
          <ac:chgData name="Justin Shaffer" userId="eee2ef64-3634-4afa-8935-968f58513e06" providerId="ADAL" clId="{661F83B6-D0C5-AA4B-8F50-6635A4C25B63}" dt="2023-10-01T00:10:59.681" v="848" actId="1076"/>
          <ac:spMkLst>
            <pc:docMk/>
            <pc:sldMk cId="361804818" sldId="397"/>
            <ac:spMk id="14" creationId="{8AD983BB-0880-95D7-511A-302FF2A5BD6B}"/>
          </ac:spMkLst>
        </pc:spChg>
        <pc:picChg chg="add mod">
          <ac:chgData name="Justin Shaffer" userId="eee2ef64-3634-4afa-8935-968f58513e06" providerId="ADAL" clId="{661F83B6-D0C5-AA4B-8F50-6635A4C25B63}" dt="2023-09-30T21:26:36.262" v="691" actId="1076"/>
          <ac:picMkLst>
            <pc:docMk/>
            <pc:sldMk cId="361804818" sldId="397"/>
            <ac:picMk id="4" creationId="{8F04318D-19FF-0C58-AA03-DAD44C046BF1}"/>
          </ac:picMkLst>
        </pc:picChg>
        <pc:picChg chg="add mod">
          <ac:chgData name="Justin Shaffer" userId="eee2ef64-3634-4afa-8935-968f58513e06" providerId="ADAL" clId="{661F83B6-D0C5-AA4B-8F50-6635A4C25B63}" dt="2023-09-30T21:22:27.105" v="660" actId="1076"/>
          <ac:picMkLst>
            <pc:docMk/>
            <pc:sldMk cId="361804818" sldId="397"/>
            <ac:picMk id="10" creationId="{52BAD224-A1EC-1F57-4663-53079206F01D}"/>
          </ac:picMkLst>
        </pc:picChg>
        <pc:picChg chg="add mod">
          <ac:chgData name="Justin Shaffer" userId="eee2ef64-3634-4afa-8935-968f58513e06" providerId="ADAL" clId="{661F83B6-D0C5-AA4B-8F50-6635A4C25B63}" dt="2023-09-30T21:22:41.812" v="687" actId="1035"/>
          <ac:picMkLst>
            <pc:docMk/>
            <pc:sldMk cId="361804818" sldId="397"/>
            <ac:picMk id="11" creationId="{E031FFFE-4E25-0DF5-511B-12A0D3B960C6}"/>
          </ac:picMkLst>
        </pc:picChg>
        <pc:picChg chg="add mod">
          <ac:chgData name="Justin Shaffer" userId="eee2ef64-3634-4afa-8935-968f58513e06" providerId="ADAL" clId="{661F83B6-D0C5-AA4B-8F50-6635A4C25B63}" dt="2023-09-30T21:22:24.628" v="658" actId="1076"/>
          <ac:picMkLst>
            <pc:docMk/>
            <pc:sldMk cId="361804818" sldId="397"/>
            <ac:picMk id="2050" creationId="{DD43170D-4F6B-6066-60EF-0D49D5B2B230}"/>
          </ac:picMkLst>
        </pc:picChg>
      </pc:sldChg>
      <pc:sldChg chg="addSp delSp modSp new mod modAnim">
        <pc:chgData name="Justin Shaffer" userId="eee2ef64-3634-4afa-8935-968f58513e06" providerId="ADAL" clId="{661F83B6-D0C5-AA4B-8F50-6635A4C25B63}" dt="2023-10-01T00:24:23.717" v="1253" actId="20577"/>
        <pc:sldMkLst>
          <pc:docMk/>
          <pc:sldMk cId="3976038115" sldId="398"/>
        </pc:sldMkLst>
        <pc:spChg chg="del">
          <ac:chgData name="Justin Shaffer" userId="eee2ef64-3634-4afa-8935-968f58513e06" providerId="ADAL" clId="{661F83B6-D0C5-AA4B-8F50-6635A4C25B63}" dt="2023-10-01T00:11:39.823" v="853" actId="478"/>
          <ac:spMkLst>
            <pc:docMk/>
            <pc:sldMk cId="3976038115" sldId="398"/>
            <ac:spMk id="2" creationId="{9878BC39-BFA1-BB92-DC12-A21F9F83AA33}"/>
          </ac:spMkLst>
        </pc:spChg>
        <pc:spChg chg="del">
          <ac:chgData name="Justin Shaffer" userId="eee2ef64-3634-4afa-8935-968f58513e06" providerId="ADAL" clId="{661F83B6-D0C5-AA4B-8F50-6635A4C25B63}" dt="2023-10-01T00:11:38.843" v="852" actId="478"/>
          <ac:spMkLst>
            <pc:docMk/>
            <pc:sldMk cId="3976038115" sldId="398"/>
            <ac:spMk id="3" creationId="{90CE3F97-50A0-E7EC-83D1-22CDF96CD596}"/>
          </ac:spMkLst>
        </pc:spChg>
        <pc:spChg chg="add mod">
          <ac:chgData name="Justin Shaffer" userId="eee2ef64-3634-4afa-8935-968f58513e06" providerId="ADAL" clId="{661F83B6-D0C5-AA4B-8F50-6635A4C25B63}" dt="2023-10-01T00:12:14.422" v="858" actId="1076"/>
          <ac:spMkLst>
            <pc:docMk/>
            <pc:sldMk cId="3976038115" sldId="398"/>
            <ac:spMk id="7" creationId="{D26CBC24-E16C-6B20-9FC3-5CB521921E7A}"/>
          </ac:spMkLst>
        </pc:spChg>
        <pc:spChg chg="add mod">
          <ac:chgData name="Justin Shaffer" userId="eee2ef64-3634-4afa-8935-968f58513e06" providerId="ADAL" clId="{661F83B6-D0C5-AA4B-8F50-6635A4C25B63}" dt="2023-10-01T00:24:23.717" v="1253" actId="20577"/>
          <ac:spMkLst>
            <pc:docMk/>
            <pc:sldMk cId="3976038115" sldId="398"/>
            <ac:spMk id="8" creationId="{A3C779F3-9DF3-EFB5-B16E-F078B7D65599}"/>
          </ac:spMkLst>
        </pc:spChg>
        <pc:picChg chg="add mod">
          <ac:chgData name="Justin Shaffer" userId="eee2ef64-3634-4afa-8935-968f58513e06" providerId="ADAL" clId="{661F83B6-D0C5-AA4B-8F50-6635A4C25B63}" dt="2023-10-01T00:12:19.334" v="862" actId="1076"/>
          <ac:picMkLst>
            <pc:docMk/>
            <pc:sldMk cId="3976038115" sldId="398"/>
            <ac:picMk id="4" creationId="{46227718-4D70-76FB-387D-DAB2A8E1C6E5}"/>
          </ac:picMkLst>
        </pc:picChg>
        <pc:picChg chg="add mod">
          <ac:chgData name="Justin Shaffer" userId="eee2ef64-3634-4afa-8935-968f58513e06" providerId="ADAL" clId="{661F83B6-D0C5-AA4B-8F50-6635A4C25B63}" dt="2023-10-01T00:12:26.181" v="865" actId="1076"/>
          <ac:picMkLst>
            <pc:docMk/>
            <pc:sldMk cId="3976038115" sldId="398"/>
            <ac:picMk id="5" creationId="{9D93DBE3-DFF3-AEB2-9EAF-DEA80485D965}"/>
          </ac:picMkLst>
        </pc:picChg>
      </pc:sldChg>
      <pc:sldChg chg="addSp delSp modSp new mod modAnim">
        <pc:chgData name="Justin Shaffer" userId="eee2ef64-3634-4afa-8935-968f58513e06" providerId="ADAL" clId="{661F83B6-D0C5-AA4B-8F50-6635A4C25B63}" dt="2023-10-01T13:56:38.018" v="1810" actId="1076"/>
        <pc:sldMkLst>
          <pc:docMk/>
          <pc:sldMk cId="4212129010" sldId="399"/>
        </pc:sldMkLst>
        <pc:spChg chg="mod">
          <ac:chgData name="Justin Shaffer" userId="eee2ef64-3634-4afa-8935-968f58513e06" providerId="ADAL" clId="{661F83B6-D0C5-AA4B-8F50-6635A4C25B63}" dt="2023-10-01T00:14:38.763" v="1083" actId="1076"/>
          <ac:spMkLst>
            <pc:docMk/>
            <pc:sldMk cId="4212129010" sldId="399"/>
            <ac:spMk id="2" creationId="{C7DBD905-EA50-07B2-97D9-6382EFCC04B9}"/>
          </ac:spMkLst>
        </pc:spChg>
        <pc:spChg chg="del">
          <ac:chgData name="Justin Shaffer" userId="eee2ef64-3634-4afa-8935-968f58513e06" providerId="ADAL" clId="{661F83B6-D0C5-AA4B-8F50-6635A4C25B63}" dt="2023-10-01T00:14:26.170" v="1080" actId="478"/>
          <ac:spMkLst>
            <pc:docMk/>
            <pc:sldMk cId="4212129010" sldId="399"/>
            <ac:spMk id="3" creationId="{1911C3C8-D2D3-35BC-EA21-10676E222DBD}"/>
          </ac:spMkLst>
        </pc:spChg>
        <pc:spChg chg="add mod">
          <ac:chgData name="Justin Shaffer" userId="eee2ef64-3634-4afa-8935-968f58513e06" providerId="ADAL" clId="{661F83B6-D0C5-AA4B-8F50-6635A4C25B63}" dt="2023-10-01T00:15:00.366" v="1090" actId="1076"/>
          <ac:spMkLst>
            <pc:docMk/>
            <pc:sldMk cId="4212129010" sldId="399"/>
            <ac:spMk id="5" creationId="{60EA9BB0-9425-C983-1E6D-6C1159F5532E}"/>
          </ac:spMkLst>
        </pc:spChg>
        <pc:spChg chg="add mod">
          <ac:chgData name="Justin Shaffer" userId="eee2ef64-3634-4afa-8935-968f58513e06" providerId="ADAL" clId="{661F83B6-D0C5-AA4B-8F50-6635A4C25B63}" dt="2023-10-01T00:15:35.483" v="1100" actId="1076"/>
          <ac:spMkLst>
            <pc:docMk/>
            <pc:sldMk cId="4212129010" sldId="399"/>
            <ac:spMk id="7" creationId="{E182E427-24A8-75D4-17A4-512BD39F3BDF}"/>
          </ac:spMkLst>
        </pc:spChg>
        <pc:picChg chg="add mod">
          <ac:chgData name="Justin Shaffer" userId="eee2ef64-3634-4afa-8935-968f58513e06" providerId="ADAL" clId="{661F83B6-D0C5-AA4B-8F50-6635A4C25B63}" dt="2023-10-01T00:15:51.801" v="1121" actId="1035"/>
          <ac:picMkLst>
            <pc:docMk/>
            <pc:sldMk cId="4212129010" sldId="399"/>
            <ac:picMk id="4098" creationId="{C43C1449-E74E-4E96-5CCA-3E56CAE5F182}"/>
          </ac:picMkLst>
        </pc:picChg>
        <pc:picChg chg="add mod">
          <ac:chgData name="Justin Shaffer" userId="eee2ef64-3634-4afa-8935-968f58513e06" providerId="ADAL" clId="{661F83B6-D0C5-AA4B-8F50-6635A4C25B63}" dt="2023-10-01T13:56:38.018" v="1810" actId="1076"/>
          <ac:picMkLst>
            <pc:docMk/>
            <pc:sldMk cId="4212129010" sldId="399"/>
            <ac:picMk id="4100" creationId="{6F79C53B-11DA-0585-3127-F31D57A1B701}"/>
          </ac:picMkLst>
        </pc:picChg>
      </pc:sldChg>
      <pc:sldChg chg="addSp delSp modSp new mod modAnim">
        <pc:chgData name="Justin Shaffer" userId="eee2ef64-3634-4afa-8935-968f58513e06" providerId="ADAL" clId="{661F83B6-D0C5-AA4B-8F50-6635A4C25B63}" dt="2023-10-01T13:07:43.639" v="1303"/>
        <pc:sldMkLst>
          <pc:docMk/>
          <pc:sldMk cId="879513625" sldId="400"/>
        </pc:sldMkLst>
        <pc:spChg chg="del">
          <ac:chgData name="Justin Shaffer" userId="eee2ef64-3634-4afa-8935-968f58513e06" providerId="ADAL" clId="{661F83B6-D0C5-AA4B-8F50-6635A4C25B63}" dt="2023-10-01T13:03:45.631" v="1258" actId="478"/>
          <ac:spMkLst>
            <pc:docMk/>
            <pc:sldMk cId="879513625" sldId="400"/>
            <ac:spMk id="2" creationId="{DAB1F72E-6995-9CC6-DDCE-9482E662EE85}"/>
          </ac:spMkLst>
        </pc:spChg>
        <pc:spChg chg="del">
          <ac:chgData name="Justin Shaffer" userId="eee2ef64-3634-4afa-8935-968f58513e06" providerId="ADAL" clId="{661F83B6-D0C5-AA4B-8F50-6635A4C25B63}" dt="2023-10-01T13:03:44.811" v="1257" actId="478"/>
          <ac:spMkLst>
            <pc:docMk/>
            <pc:sldMk cId="879513625" sldId="400"/>
            <ac:spMk id="3" creationId="{D7684113-23C1-4321-6F72-C63677E876E8}"/>
          </ac:spMkLst>
        </pc:spChg>
        <pc:spChg chg="add mod">
          <ac:chgData name="Justin Shaffer" userId="eee2ef64-3634-4afa-8935-968f58513e06" providerId="ADAL" clId="{661F83B6-D0C5-AA4B-8F50-6635A4C25B63}" dt="2023-10-01T13:07:05.007" v="1284" actId="14100"/>
          <ac:spMkLst>
            <pc:docMk/>
            <pc:sldMk cId="879513625" sldId="400"/>
            <ac:spMk id="5" creationId="{30F8B684-26DC-1EB3-A67A-4559E45BFDFB}"/>
          </ac:spMkLst>
        </pc:spChg>
        <pc:spChg chg="add mod">
          <ac:chgData name="Justin Shaffer" userId="eee2ef64-3634-4afa-8935-968f58513e06" providerId="ADAL" clId="{661F83B6-D0C5-AA4B-8F50-6635A4C25B63}" dt="2023-10-01T13:07:01.523" v="1283" actId="1076"/>
          <ac:spMkLst>
            <pc:docMk/>
            <pc:sldMk cId="879513625" sldId="400"/>
            <ac:spMk id="10" creationId="{7C3F574E-D07F-1608-3655-5B03D31AA0B1}"/>
          </ac:spMkLst>
        </pc:spChg>
        <pc:picChg chg="add mod">
          <ac:chgData name="Justin Shaffer" userId="eee2ef64-3634-4afa-8935-968f58513e06" providerId="ADAL" clId="{661F83B6-D0C5-AA4B-8F50-6635A4C25B63}" dt="2023-10-01T13:07:33.208" v="1300" actId="1038"/>
          <ac:picMkLst>
            <pc:docMk/>
            <pc:sldMk cId="879513625" sldId="400"/>
            <ac:picMk id="6" creationId="{E162EC13-A057-6FD4-D8DE-64EE5964C9DD}"/>
          </ac:picMkLst>
        </pc:picChg>
        <pc:picChg chg="add mod">
          <ac:chgData name="Justin Shaffer" userId="eee2ef64-3634-4afa-8935-968f58513e06" providerId="ADAL" clId="{661F83B6-D0C5-AA4B-8F50-6635A4C25B63}" dt="2023-10-01T13:06:37.792" v="1278" actId="1076"/>
          <ac:picMkLst>
            <pc:docMk/>
            <pc:sldMk cId="879513625" sldId="400"/>
            <ac:picMk id="7" creationId="{88202846-8D10-B2FA-C693-02A77F6EF5A3}"/>
          </ac:picMkLst>
        </pc:picChg>
        <pc:picChg chg="add mod">
          <ac:chgData name="Justin Shaffer" userId="eee2ef64-3634-4afa-8935-968f58513e06" providerId="ADAL" clId="{661F83B6-D0C5-AA4B-8F50-6635A4C25B63}" dt="2023-10-01T13:06:36.598" v="1277" actId="1076"/>
          <ac:picMkLst>
            <pc:docMk/>
            <pc:sldMk cId="879513625" sldId="400"/>
            <ac:picMk id="8" creationId="{3E5C3935-1A8E-A435-D13E-9812439C406E}"/>
          </ac:picMkLst>
        </pc:picChg>
        <pc:picChg chg="add mod">
          <ac:chgData name="Justin Shaffer" userId="eee2ef64-3634-4afa-8935-968f58513e06" providerId="ADAL" clId="{661F83B6-D0C5-AA4B-8F50-6635A4C25B63}" dt="2023-10-01T13:06:10.255" v="1272" actId="14100"/>
          <ac:picMkLst>
            <pc:docMk/>
            <pc:sldMk cId="879513625" sldId="400"/>
            <ac:picMk id="5122" creationId="{7B053826-7F2B-4246-F1C3-B714460DF0D2}"/>
          </ac:picMkLst>
        </pc:picChg>
      </pc:sldChg>
      <pc:sldChg chg="addSp delSp modSp new mod modAnim">
        <pc:chgData name="Justin Shaffer" userId="eee2ef64-3634-4afa-8935-968f58513e06" providerId="ADAL" clId="{661F83B6-D0C5-AA4B-8F50-6635A4C25B63}" dt="2023-10-01T13:55:03.660" v="1805"/>
        <pc:sldMkLst>
          <pc:docMk/>
          <pc:sldMk cId="65248357" sldId="401"/>
        </pc:sldMkLst>
        <pc:spChg chg="del">
          <ac:chgData name="Justin Shaffer" userId="eee2ef64-3634-4afa-8935-968f58513e06" providerId="ADAL" clId="{661F83B6-D0C5-AA4B-8F50-6635A4C25B63}" dt="2023-10-01T13:39:54.832" v="1523" actId="478"/>
          <ac:spMkLst>
            <pc:docMk/>
            <pc:sldMk cId="65248357" sldId="401"/>
            <ac:spMk id="2" creationId="{D920C62D-FB9B-A551-1EF3-D2B5AD443634}"/>
          </ac:spMkLst>
        </pc:spChg>
        <pc:spChg chg="del">
          <ac:chgData name="Justin Shaffer" userId="eee2ef64-3634-4afa-8935-968f58513e06" providerId="ADAL" clId="{661F83B6-D0C5-AA4B-8F50-6635A4C25B63}" dt="2023-10-01T13:39:54.105" v="1522" actId="478"/>
          <ac:spMkLst>
            <pc:docMk/>
            <pc:sldMk cId="65248357" sldId="401"/>
            <ac:spMk id="3" creationId="{78A0363E-475A-4CDE-F834-0DE6BAFF6E63}"/>
          </ac:spMkLst>
        </pc:spChg>
        <pc:spChg chg="add mod">
          <ac:chgData name="Justin Shaffer" userId="eee2ef64-3634-4afa-8935-968f58513e06" providerId="ADAL" clId="{661F83B6-D0C5-AA4B-8F50-6635A4C25B63}" dt="2023-10-01T13:40:04.440" v="1527" actId="1076"/>
          <ac:spMkLst>
            <pc:docMk/>
            <pc:sldMk cId="65248357" sldId="401"/>
            <ac:spMk id="6" creationId="{1DBC3A44-8836-D403-75D2-1FEC785368DA}"/>
          </ac:spMkLst>
        </pc:spChg>
        <pc:spChg chg="add mod">
          <ac:chgData name="Justin Shaffer" userId="eee2ef64-3634-4afa-8935-968f58513e06" providerId="ADAL" clId="{661F83B6-D0C5-AA4B-8F50-6635A4C25B63}" dt="2023-10-01T13:42:14.654" v="1545" actId="1076"/>
          <ac:spMkLst>
            <pc:docMk/>
            <pc:sldMk cId="65248357" sldId="401"/>
            <ac:spMk id="10" creationId="{66B08CD1-EC3C-5617-10CF-D25AB0CC74CD}"/>
          </ac:spMkLst>
        </pc:spChg>
        <pc:spChg chg="add mod">
          <ac:chgData name="Justin Shaffer" userId="eee2ef64-3634-4afa-8935-968f58513e06" providerId="ADAL" clId="{661F83B6-D0C5-AA4B-8F50-6635A4C25B63}" dt="2023-10-01T13:42:30.773" v="1562" actId="1076"/>
          <ac:spMkLst>
            <pc:docMk/>
            <pc:sldMk cId="65248357" sldId="401"/>
            <ac:spMk id="11" creationId="{400D5580-6D07-C2C5-4A2E-0E03802788CA}"/>
          </ac:spMkLst>
        </pc:spChg>
        <pc:picChg chg="add mod">
          <ac:chgData name="Justin Shaffer" userId="eee2ef64-3634-4afa-8935-968f58513e06" providerId="ADAL" clId="{661F83B6-D0C5-AA4B-8F50-6635A4C25B63}" dt="2023-10-01T13:39:56.991" v="1525" actId="1076"/>
          <ac:picMkLst>
            <pc:docMk/>
            <pc:sldMk cId="65248357" sldId="401"/>
            <ac:picMk id="4" creationId="{409A2E59-05DE-FE2D-69A3-752489B40E2D}"/>
          </ac:picMkLst>
        </pc:picChg>
        <pc:picChg chg="add mod">
          <ac:chgData name="Justin Shaffer" userId="eee2ef64-3634-4afa-8935-968f58513e06" providerId="ADAL" clId="{661F83B6-D0C5-AA4B-8F50-6635A4C25B63}" dt="2023-10-01T13:41:47.007" v="1533" actId="1076"/>
          <ac:picMkLst>
            <pc:docMk/>
            <pc:sldMk cId="65248357" sldId="401"/>
            <ac:picMk id="7" creationId="{A4460973-3146-19AC-B0F4-981288B959D9}"/>
          </ac:picMkLst>
        </pc:picChg>
        <pc:picChg chg="add mod">
          <ac:chgData name="Justin Shaffer" userId="eee2ef64-3634-4afa-8935-968f58513e06" providerId="ADAL" clId="{661F83B6-D0C5-AA4B-8F50-6635A4C25B63}" dt="2023-10-01T13:41:55.839" v="1539" actId="1076"/>
          <ac:picMkLst>
            <pc:docMk/>
            <pc:sldMk cId="65248357" sldId="401"/>
            <ac:picMk id="8194" creationId="{7957762B-D2C8-E82B-1D86-791AF3AE0CE2}"/>
          </ac:picMkLst>
        </pc:picChg>
        <pc:inkChg chg="add">
          <ac:chgData name="Justin Shaffer" userId="eee2ef64-3634-4afa-8935-968f58513e06" providerId="ADAL" clId="{661F83B6-D0C5-AA4B-8F50-6635A4C25B63}" dt="2023-10-01T13:42:00.211" v="1540" actId="9405"/>
          <ac:inkMkLst>
            <pc:docMk/>
            <pc:sldMk cId="65248357" sldId="401"/>
            <ac:inkMk id="8" creationId="{918207D3-5CC9-46E7-EFB7-5E2F1AB44853}"/>
          </ac:inkMkLst>
        </pc:inkChg>
      </pc:sldChg>
      <pc:sldChg chg="addSp delSp modSp new mod modAnim">
        <pc:chgData name="Justin Shaffer" userId="eee2ef64-3634-4afa-8935-968f58513e06" providerId="ADAL" clId="{661F83B6-D0C5-AA4B-8F50-6635A4C25B63}" dt="2023-10-01T13:54:55.142" v="1804"/>
        <pc:sldMkLst>
          <pc:docMk/>
          <pc:sldMk cId="5142416" sldId="402"/>
        </pc:sldMkLst>
        <pc:spChg chg="del">
          <ac:chgData name="Justin Shaffer" userId="eee2ef64-3634-4afa-8935-968f58513e06" providerId="ADAL" clId="{661F83B6-D0C5-AA4B-8F50-6635A4C25B63}" dt="2023-10-01T13:43:53.271" v="1565" actId="478"/>
          <ac:spMkLst>
            <pc:docMk/>
            <pc:sldMk cId="5142416" sldId="402"/>
            <ac:spMk id="2" creationId="{4920DB69-51EE-5FFC-8265-5538A601D2FD}"/>
          </ac:spMkLst>
        </pc:spChg>
        <pc:spChg chg="del">
          <ac:chgData name="Justin Shaffer" userId="eee2ef64-3634-4afa-8935-968f58513e06" providerId="ADAL" clId="{661F83B6-D0C5-AA4B-8F50-6635A4C25B63}" dt="2023-10-01T13:43:52.528" v="1564" actId="478"/>
          <ac:spMkLst>
            <pc:docMk/>
            <pc:sldMk cId="5142416" sldId="402"/>
            <ac:spMk id="3" creationId="{1D3BA7D8-38AF-E28E-72E8-3496F9FB7D30}"/>
          </ac:spMkLst>
        </pc:spChg>
        <pc:spChg chg="add mod">
          <ac:chgData name="Justin Shaffer" userId="eee2ef64-3634-4afa-8935-968f58513e06" providerId="ADAL" clId="{661F83B6-D0C5-AA4B-8F50-6635A4C25B63}" dt="2023-10-01T13:44:45.572" v="1586" actId="1076"/>
          <ac:spMkLst>
            <pc:docMk/>
            <pc:sldMk cId="5142416" sldId="402"/>
            <ac:spMk id="5" creationId="{501D5F74-7F23-CA79-3B23-89D147A5B1A8}"/>
          </ac:spMkLst>
        </pc:spChg>
        <pc:spChg chg="add mod">
          <ac:chgData name="Justin Shaffer" userId="eee2ef64-3634-4afa-8935-968f58513e06" providerId="ADAL" clId="{661F83B6-D0C5-AA4B-8F50-6635A4C25B63}" dt="2023-10-01T13:53:25.295" v="1792" actId="255"/>
          <ac:spMkLst>
            <pc:docMk/>
            <pc:sldMk cId="5142416" sldId="402"/>
            <ac:spMk id="6" creationId="{3C65437F-3CE8-F1EC-11C9-B4E994086CF0}"/>
          </ac:spMkLst>
        </pc:spChg>
        <pc:spChg chg="add mod">
          <ac:chgData name="Justin Shaffer" userId="eee2ef64-3634-4afa-8935-968f58513e06" providerId="ADAL" clId="{661F83B6-D0C5-AA4B-8F50-6635A4C25B63}" dt="2023-10-01T13:52:23.320" v="1713" actId="1076"/>
          <ac:spMkLst>
            <pc:docMk/>
            <pc:sldMk cId="5142416" sldId="402"/>
            <ac:spMk id="8" creationId="{A3396330-656A-1007-B0D8-17C48B405181}"/>
          </ac:spMkLst>
        </pc:spChg>
        <pc:spChg chg="add mod">
          <ac:chgData name="Justin Shaffer" userId="eee2ef64-3634-4afa-8935-968f58513e06" providerId="ADAL" clId="{661F83B6-D0C5-AA4B-8F50-6635A4C25B63}" dt="2023-10-01T13:53:29.956" v="1797" actId="20577"/>
          <ac:spMkLst>
            <pc:docMk/>
            <pc:sldMk cId="5142416" sldId="402"/>
            <ac:spMk id="10" creationId="{C307D59B-58DD-83F9-04B1-C1FE621CED3C}"/>
          </ac:spMkLst>
        </pc:spChg>
        <pc:picChg chg="add mod">
          <ac:chgData name="Justin Shaffer" userId="eee2ef64-3634-4afa-8935-968f58513e06" providerId="ADAL" clId="{661F83B6-D0C5-AA4B-8F50-6635A4C25B63}" dt="2023-10-01T13:44:42.890" v="1585" actId="1076"/>
          <ac:picMkLst>
            <pc:docMk/>
            <pc:sldMk cId="5142416" sldId="402"/>
            <ac:picMk id="4" creationId="{2A7A8A36-1F42-959E-45A2-99B6DDFF583E}"/>
          </ac:picMkLst>
        </pc:picChg>
        <pc:picChg chg="add mod">
          <ac:chgData name="Justin Shaffer" userId="eee2ef64-3634-4afa-8935-968f58513e06" providerId="ADAL" clId="{661F83B6-D0C5-AA4B-8F50-6635A4C25B63}" dt="2023-10-01T13:52:24.726" v="1714" actId="1076"/>
          <ac:picMkLst>
            <pc:docMk/>
            <pc:sldMk cId="5142416" sldId="402"/>
            <ac:picMk id="9218" creationId="{BDD10C30-BF91-7E5F-D35D-C738DDF44617}"/>
          </ac:picMkLst>
        </pc:picChg>
      </pc:sldChg>
    </pc:docChg>
  </pc:docChgLst>
  <pc:docChgLst>
    <pc:chgData name="Justin Shaffer" userId="eee2ef64-3634-4afa-8935-968f58513e06" providerId="ADAL" clId="{ECC133F8-E6F9-9C40-84E9-662D4BAB32A8}"/>
    <pc:docChg chg="custSel modSld">
      <pc:chgData name="Justin Shaffer" userId="eee2ef64-3634-4afa-8935-968f58513e06" providerId="ADAL" clId="{ECC133F8-E6F9-9C40-84E9-662D4BAB32A8}" dt="2022-03-06T21:24:02.963" v="95" actId="20577"/>
      <pc:docMkLst>
        <pc:docMk/>
      </pc:docMkLst>
      <pc:sldChg chg="delSp modSp mod">
        <pc:chgData name="Justin Shaffer" userId="eee2ef64-3634-4afa-8935-968f58513e06" providerId="ADAL" clId="{ECC133F8-E6F9-9C40-84E9-662D4BAB32A8}" dt="2022-03-06T21:24:02.963" v="95" actId="20577"/>
        <pc:sldMkLst>
          <pc:docMk/>
          <pc:sldMk cId="3848950091" sldId="256"/>
        </pc:sldMkLst>
        <pc:spChg chg="mod">
          <ac:chgData name="Justin Shaffer" userId="eee2ef64-3634-4afa-8935-968f58513e06" providerId="ADAL" clId="{ECC133F8-E6F9-9C40-84E9-662D4BAB32A8}" dt="2022-03-06T21:24:02.963" v="95" actId="20577"/>
          <ac:spMkLst>
            <pc:docMk/>
            <pc:sldMk cId="3848950091" sldId="256"/>
            <ac:spMk id="2" creationId="{ABEC2972-4FE7-8849-A0F5-BF94F1933B64}"/>
          </ac:spMkLst>
        </pc:spChg>
        <pc:spChg chg="mod">
          <ac:chgData name="Justin Shaffer" userId="eee2ef64-3634-4afa-8935-968f58513e06" providerId="ADAL" clId="{ECC133F8-E6F9-9C40-84E9-662D4BAB32A8}" dt="2022-03-06T21:21:49.330" v="17" actId="20577"/>
          <ac:spMkLst>
            <pc:docMk/>
            <pc:sldMk cId="3848950091" sldId="256"/>
            <ac:spMk id="3" creationId="{00000000-0000-0000-0000-000000000000}"/>
          </ac:spMkLst>
        </pc:spChg>
        <pc:spChg chg="del">
          <ac:chgData name="Justin Shaffer" userId="eee2ef64-3634-4afa-8935-968f58513e06" providerId="ADAL" clId="{ECC133F8-E6F9-9C40-84E9-662D4BAB32A8}" dt="2022-03-06T21:21:44.177" v="0" actId="478"/>
          <ac:spMkLst>
            <pc:docMk/>
            <pc:sldMk cId="3848950091" sldId="256"/>
            <ac:spMk id="7" creationId="{1AD1CD45-1121-B840-831F-5BBD08738A9E}"/>
          </ac:spMkLst>
        </pc:spChg>
      </pc:sldChg>
      <pc:sldChg chg="modSp mod">
        <pc:chgData name="Justin Shaffer" userId="eee2ef64-3634-4afa-8935-968f58513e06" providerId="ADAL" clId="{ECC133F8-E6F9-9C40-84E9-662D4BAB32A8}" dt="2022-03-06T21:22:26.595" v="63" actId="20577"/>
        <pc:sldMkLst>
          <pc:docMk/>
          <pc:sldMk cId="2322403685" sldId="273"/>
        </pc:sldMkLst>
        <pc:spChg chg="mod">
          <ac:chgData name="Justin Shaffer" userId="eee2ef64-3634-4afa-8935-968f58513e06" providerId="ADAL" clId="{ECC133F8-E6F9-9C40-84E9-662D4BAB32A8}" dt="2022-03-06T21:22:26.595" v="63" actId="20577"/>
          <ac:spMkLst>
            <pc:docMk/>
            <pc:sldMk cId="2322403685" sldId="273"/>
            <ac:spMk id="3" creationId="{00000000-0000-0000-0000-000000000000}"/>
          </ac:spMkLst>
        </pc:spChg>
      </pc:sldChg>
      <pc:sldChg chg="delSp mod">
        <pc:chgData name="Justin Shaffer" userId="eee2ef64-3634-4afa-8935-968f58513e06" providerId="ADAL" clId="{ECC133F8-E6F9-9C40-84E9-662D4BAB32A8}" dt="2022-03-06T21:23:28.755" v="68" actId="478"/>
        <pc:sldMkLst>
          <pc:docMk/>
          <pc:sldMk cId="111042182" sldId="323"/>
        </pc:sldMkLst>
        <pc:grpChg chg="del">
          <ac:chgData name="Justin Shaffer" userId="eee2ef64-3634-4afa-8935-968f58513e06" providerId="ADAL" clId="{ECC133F8-E6F9-9C40-84E9-662D4BAB32A8}" dt="2022-03-06T21:23:28.755" v="68" actId="478"/>
          <ac:grpSpMkLst>
            <pc:docMk/>
            <pc:sldMk cId="111042182" sldId="323"/>
            <ac:grpSpMk id="6" creationId="{00000000-0000-0000-0000-000000000000}"/>
          </ac:grpSpMkLst>
        </pc:grpChg>
        <pc:grpChg chg="del">
          <ac:chgData name="Justin Shaffer" userId="eee2ef64-3634-4afa-8935-968f58513e06" providerId="ADAL" clId="{ECC133F8-E6F9-9C40-84E9-662D4BAB32A8}" dt="2022-03-06T21:23:28.755" v="68" actId="478"/>
          <ac:grpSpMkLst>
            <pc:docMk/>
            <pc:sldMk cId="111042182" sldId="323"/>
            <ac:grpSpMk id="11" creationId="{00000000-0000-0000-0000-000000000000}"/>
          </ac:grpSpMkLst>
        </pc:grpChg>
        <pc:grpChg chg="del">
          <ac:chgData name="Justin Shaffer" userId="eee2ef64-3634-4afa-8935-968f58513e06" providerId="ADAL" clId="{ECC133F8-E6F9-9C40-84E9-662D4BAB32A8}" dt="2022-03-06T21:23:28.755" v="68" actId="478"/>
          <ac:grpSpMkLst>
            <pc:docMk/>
            <pc:sldMk cId="111042182" sldId="323"/>
            <ac:grpSpMk id="15" creationId="{00000000-0000-0000-0000-000000000000}"/>
          </ac:grpSpMkLst>
        </pc:grpChg>
      </pc:sldChg>
      <pc:sldChg chg="delSp mod">
        <pc:chgData name="Justin Shaffer" userId="eee2ef64-3634-4afa-8935-968f58513e06" providerId="ADAL" clId="{ECC133F8-E6F9-9C40-84E9-662D4BAB32A8}" dt="2022-03-06T21:23:18.631" v="65" actId="478"/>
        <pc:sldMkLst>
          <pc:docMk/>
          <pc:sldMk cId="1519038483" sldId="325"/>
        </pc:sldMkLst>
        <pc:grpChg chg="del">
          <ac:chgData name="Justin Shaffer" userId="eee2ef64-3634-4afa-8935-968f58513e06" providerId="ADAL" clId="{ECC133F8-E6F9-9C40-84E9-662D4BAB32A8}" dt="2022-03-06T21:23:18.631" v="65" actId="478"/>
          <ac:grpSpMkLst>
            <pc:docMk/>
            <pc:sldMk cId="1519038483" sldId="325"/>
            <ac:grpSpMk id="5" creationId="{00000000-0000-0000-0000-000000000000}"/>
          </ac:grpSpMkLst>
        </pc:grpChg>
      </pc:sldChg>
      <pc:sldChg chg="delSp modSp mod">
        <pc:chgData name="Justin Shaffer" userId="eee2ef64-3634-4afa-8935-968f58513e06" providerId="ADAL" clId="{ECC133F8-E6F9-9C40-84E9-662D4BAB32A8}" dt="2022-03-06T21:23:26.762" v="67" actId="478"/>
        <pc:sldMkLst>
          <pc:docMk/>
          <pc:sldMk cId="1504547427" sldId="333"/>
        </pc:sldMkLst>
        <pc:spChg chg="mod">
          <ac:chgData name="Justin Shaffer" userId="eee2ef64-3634-4afa-8935-968f58513e06" providerId="ADAL" clId="{ECC133F8-E6F9-9C40-84E9-662D4BAB32A8}" dt="2022-03-06T21:23:08.010" v="64" actId="1076"/>
          <ac:spMkLst>
            <pc:docMk/>
            <pc:sldMk cId="1504547427" sldId="333"/>
            <ac:spMk id="2" creationId="{00000000-0000-0000-0000-000000000000}"/>
          </ac:spMkLst>
        </pc:spChg>
        <pc:grpChg chg="del">
          <ac:chgData name="Justin Shaffer" userId="eee2ef64-3634-4afa-8935-968f58513e06" providerId="ADAL" clId="{ECC133F8-E6F9-9C40-84E9-662D4BAB32A8}" dt="2022-03-06T21:23:26.762" v="67" actId="478"/>
          <ac:grpSpMkLst>
            <pc:docMk/>
            <pc:sldMk cId="1504547427" sldId="333"/>
            <ac:grpSpMk id="7" creationId="{00000000-0000-0000-0000-000000000000}"/>
          </ac:grpSpMkLst>
        </pc:grpChg>
      </pc:sldChg>
      <pc:sldChg chg="delSp mod">
        <pc:chgData name="Justin Shaffer" userId="eee2ef64-3634-4afa-8935-968f58513e06" providerId="ADAL" clId="{ECC133F8-E6F9-9C40-84E9-662D4BAB32A8}" dt="2022-03-06T21:23:21.119" v="66" actId="478"/>
        <pc:sldMkLst>
          <pc:docMk/>
          <pc:sldMk cId="305316456" sldId="337"/>
        </pc:sldMkLst>
        <pc:grpChg chg="del">
          <ac:chgData name="Justin Shaffer" userId="eee2ef64-3634-4afa-8935-968f58513e06" providerId="ADAL" clId="{ECC133F8-E6F9-9C40-84E9-662D4BAB32A8}" dt="2022-03-06T21:23:21.119" v="66" actId="478"/>
          <ac:grpSpMkLst>
            <pc:docMk/>
            <pc:sldMk cId="305316456" sldId="337"/>
            <ac:grpSpMk id="6" creationId="{00000000-0000-0000-0000-000000000000}"/>
          </ac:grpSpMkLst>
        </pc:grpChg>
      </pc:sldChg>
      <pc:sldChg chg="delSp mod">
        <pc:chgData name="Justin Shaffer" userId="eee2ef64-3634-4afa-8935-968f58513e06" providerId="ADAL" clId="{ECC133F8-E6F9-9C40-84E9-662D4BAB32A8}" dt="2022-03-06T21:23:34.332" v="70" actId="478"/>
        <pc:sldMkLst>
          <pc:docMk/>
          <pc:sldMk cId="2158734993" sldId="338"/>
        </pc:sldMkLst>
        <pc:grpChg chg="del">
          <ac:chgData name="Justin Shaffer" userId="eee2ef64-3634-4afa-8935-968f58513e06" providerId="ADAL" clId="{ECC133F8-E6F9-9C40-84E9-662D4BAB32A8}" dt="2022-03-06T21:23:34.332" v="70" actId="478"/>
          <ac:grpSpMkLst>
            <pc:docMk/>
            <pc:sldMk cId="2158734993" sldId="338"/>
            <ac:grpSpMk id="5" creationId="{00000000-0000-0000-0000-000000000000}"/>
          </ac:grpSpMkLst>
        </pc:grpChg>
      </pc:sldChg>
      <pc:sldChg chg="delSp mod">
        <pc:chgData name="Justin Shaffer" userId="eee2ef64-3634-4afa-8935-968f58513e06" providerId="ADAL" clId="{ECC133F8-E6F9-9C40-84E9-662D4BAB32A8}" dt="2022-03-06T21:23:31.565" v="69" actId="478"/>
        <pc:sldMkLst>
          <pc:docMk/>
          <pc:sldMk cId="1673813542" sldId="341"/>
        </pc:sldMkLst>
        <pc:grpChg chg="del">
          <ac:chgData name="Justin Shaffer" userId="eee2ef64-3634-4afa-8935-968f58513e06" providerId="ADAL" clId="{ECC133F8-E6F9-9C40-84E9-662D4BAB32A8}" dt="2022-03-06T21:23:31.565" v="69" actId="478"/>
          <ac:grpSpMkLst>
            <pc:docMk/>
            <pc:sldMk cId="1673813542" sldId="341"/>
            <ac:grpSpMk id="4" creationId="{00000000-0000-0000-0000-000000000000}"/>
          </ac:grpSpMkLst>
        </pc:grpChg>
        <pc:grpChg chg="del">
          <ac:chgData name="Justin Shaffer" userId="eee2ef64-3634-4afa-8935-968f58513e06" providerId="ADAL" clId="{ECC133F8-E6F9-9C40-84E9-662D4BAB32A8}" dt="2022-03-06T21:23:31.565" v="69" actId="478"/>
          <ac:grpSpMkLst>
            <pc:docMk/>
            <pc:sldMk cId="1673813542" sldId="341"/>
            <ac:grpSpMk id="8" creationId="{00000000-0000-0000-0000-000000000000}"/>
          </ac:grpSpMkLst>
        </pc:grpChg>
        <pc:grpChg chg="del">
          <ac:chgData name="Justin Shaffer" userId="eee2ef64-3634-4afa-8935-968f58513e06" providerId="ADAL" clId="{ECC133F8-E6F9-9C40-84E9-662D4BAB32A8}" dt="2022-03-06T21:23:31.565" v="69" actId="478"/>
          <ac:grpSpMkLst>
            <pc:docMk/>
            <pc:sldMk cId="1673813542" sldId="341"/>
            <ac:grpSpMk id="12" creationId="{00000000-0000-0000-0000-000000000000}"/>
          </ac:grpSpMkLst>
        </pc:grpChg>
      </pc:sldChg>
    </pc:docChg>
  </pc:docChgLst>
  <pc:docChgLst>
    <pc:chgData name="Justin Shaffer" userId="eee2ef64-3634-4afa-8935-968f58513e06" providerId="ADAL" clId="{915F1624-8F2D-A04A-80F0-3BA96171913C}"/>
    <pc:docChg chg="custSel modSld">
      <pc:chgData name="Justin Shaffer" userId="eee2ef64-3634-4afa-8935-968f58513e06" providerId="ADAL" clId="{915F1624-8F2D-A04A-80F0-3BA96171913C}" dt="2023-01-18T20:41:47.495" v="1" actId="478"/>
      <pc:docMkLst>
        <pc:docMk/>
      </pc:docMkLst>
      <pc:sldChg chg="addSp delSp mod">
        <pc:chgData name="Justin Shaffer" userId="eee2ef64-3634-4afa-8935-968f58513e06" providerId="ADAL" clId="{915F1624-8F2D-A04A-80F0-3BA96171913C}" dt="2023-01-18T20:41:47.495" v="1" actId="478"/>
        <pc:sldMkLst>
          <pc:docMk/>
          <pc:sldMk cId="2322403685" sldId="273"/>
        </pc:sldMkLst>
        <pc:picChg chg="add del">
          <ac:chgData name="Justin Shaffer" userId="eee2ef64-3634-4afa-8935-968f58513e06" providerId="ADAL" clId="{915F1624-8F2D-A04A-80F0-3BA96171913C}" dt="2023-01-18T20:41:47.495" v="1" actId="478"/>
          <ac:picMkLst>
            <pc:docMk/>
            <pc:sldMk cId="2322403685" sldId="273"/>
            <ac:picMk id="4" creationId="{D24F197F-1692-5DDE-FB32-B5823C323B87}"/>
          </ac:picMkLst>
        </pc:picChg>
      </pc:sldChg>
    </pc:docChg>
  </pc:docChgLst>
</pc:chgInfo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01T13:42:00.203"/>
    </inkml:context>
    <inkml:brush xml:id="br0">
      <inkml:brushProperty name="width" value="0.1" units="cm"/>
      <inkml:brushProperty name="height" value="0.1" units="cm"/>
      <inkml:brushProperty name="color" value="#E71225"/>
    </inkml:brush>
  </inkml:definitions>
  <inkml:trace contextRef="#ctx0" brushRef="#br0">110 1 24575,'0'26'0,"0"14"0,0 29 0,0-20 0,0 5 0,0 9 0,0 4 0,0 10 0,0 4 0,0 9 0,0 1 0,0-4 0,0 2 0,0 7 0,0 1 0,0 1 0,0-1 0,0-3 0,0-1 0,0 1 0,0-2 0,0-13 0,0-1 0,1-9 0,-2 2 0,-2 24 0,-1-1 0,1-36 0,-1-1 0,-1 17 0,-1-5 0,-2-9 0,2-4 0,0 1 0,2 4 0,1 7 0,2 6 0,-1 6 0,0 2 0,-2-3 0,2-7 0,-1-4 0,0-5 0,0-2 0,0-3 0,0-8 0,0-9 0,0-12 0,1-11 0,2-6 0,-2-6 0,-1-4 0,-5-2 0,4 0 0,-2 0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323477E-3CA5-6740-9F72-5649B27AECEA}" type="datetimeFigureOut">
              <a:rPr lang="en-US" smtClean="0"/>
              <a:t>10/7/23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E4B8127-EC60-1A49-9310-760ED7267D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06989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A3D677-BFE7-9E46-9D58-8B2E7526F574}" type="datetimeFigureOut">
              <a:rPr lang="en-US" smtClean="0"/>
              <a:t>10/7/23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322F42-C183-D047-B206-4D40F89C07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78894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A3D677-BFE7-9E46-9D58-8B2E7526F574}" type="datetimeFigureOut">
              <a:rPr lang="en-US" smtClean="0"/>
              <a:t>10/7/23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322F42-C183-D047-B206-4D40F89C07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55414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A3D677-BFE7-9E46-9D58-8B2E7526F574}" type="datetimeFigureOut">
              <a:rPr lang="en-US" smtClean="0"/>
              <a:t>10/7/23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322F42-C183-D047-B206-4D40F89C07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90687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A3D677-BFE7-9E46-9D58-8B2E7526F574}" type="datetimeFigureOut">
              <a:rPr lang="en-US" smtClean="0"/>
              <a:t>10/7/23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322F42-C183-D047-B206-4D40F89C07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35929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A3D677-BFE7-9E46-9D58-8B2E7526F574}" type="datetimeFigureOut">
              <a:rPr lang="en-US" smtClean="0"/>
              <a:t>10/7/23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322F42-C183-D047-B206-4D40F89C07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9179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A3D677-BFE7-9E46-9D58-8B2E7526F574}" type="datetimeFigureOut">
              <a:rPr lang="en-US" smtClean="0"/>
              <a:t>10/7/23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322F42-C183-D047-B206-4D40F89C07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04057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A3D677-BFE7-9E46-9D58-8B2E7526F574}" type="datetimeFigureOut">
              <a:rPr lang="en-US" smtClean="0"/>
              <a:t>10/7/23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322F42-C183-D047-B206-4D40F89C07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77572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A3D677-BFE7-9E46-9D58-8B2E7526F574}" type="datetimeFigureOut">
              <a:rPr lang="en-US" smtClean="0"/>
              <a:t>10/7/23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322F42-C183-D047-B206-4D40F89C07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98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A3D677-BFE7-9E46-9D58-8B2E7526F574}" type="datetimeFigureOut">
              <a:rPr lang="en-US" smtClean="0"/>
              <a:t>10/7/23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322F42-C183-D047-B206-4D40F89C07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42333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A3D677-BFE7-9E46-9D58-8B2E7526F574}" type="datetimeFigureOut">
              <a:rPr lang="en-US" smtClean="0"/>
              <a:t>10/7/23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322F42-C183-D047-B206-4D40F89C07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15691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A3D677-BFE7-9E46-9D58-8B2E7526F574}" type="datetimeFigureOut">
              <a:rPr lang="en-US" smtClean="0"/>
              <a:t>10/7/23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322F42-C183-D047-B206-4D40F89C07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54650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A3D677-BFE7-9E46-9D58-8B2E7526F574}" type="datetimeFigureOut">
              <a:rPr lang="en-US" smtClean="0"/>
              <a:t>10/7/23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322F42-C183-D047-B206-4D40F89C07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56630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5" Type="http://schemas.openxmlformats.org/officeDocument/2006/relationships/customXml" Target="../ink/ink1.xml"/><Relationship Id="rId4" Type="http://schemas.openxmlformats.org/officeDocument/2006/relationships/image" Target="../media/image2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https://open.spotify.com/episode/04O1q0t4aBhLLYgcZpT7TM?si=nvOr15r9TlyYwKIJAPjyAw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https://open.spotify.com/episode/04O1q0t4aBhLLYgcZpT7TM?si=nvOr15r9TlyYwKIJAPjyAw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EC2972-4FE7-8849-A0F5-BF94F1933B6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75252" y="145774"/>
            <a:ext cx="7772400" cy="761861"/>
          </a:xfrm>
        </p:spPr>
        <p:txBody>
          <a:bodyPr>
            <a:normAutofit fontScale="90000"/>
          </a:bodyPr>
          <a:lstStyle/>
          <a:p>
            <a:r>
              <a:rPr lang="en-US" dirty="0"/>
              <a:t>Synapses </a:t>
            </a:r>
            <a:r>
              <a:rPr lang="en-US"/>
              <a:t>and Transmission</a:t>
            </a:r>
            <a:endParaRPr lang="en-US" dirty="0"/>
          </a:p>
        </p:txBody>
      </p:sp>
      <p:pic>
        <p:nvPicPr>
          <p:cNvPr id="1026" name="Picture 2" descr="Amanda Feilding has spent 54 years experimenting with psychedelics — for the sake of science ...">
            <a:extLst>
              <a:ext uri="{FF2B5EF4-FFF2-40B4-BE49-F238E27FC236}">
                <a16:creationId xmlns:a16="http://schemas.microsoft.com/office/drawing/2014/main" id="{4E12B3E6-72FE-0C7C-2642-E0ED1406CE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8627" y="1124384"/>
            <a:ext cx="6565649" cy="43827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FC8A40D-C9C2-55A1-9F75-DBD91F52936D}"/>
              </a:ext>
            </a:extLst>
          </p:cNvPr>
          <p:cNvSpPr txBox="1"/>
          <p:nvPr/>
        </p:nvSpPr>
        <p:spPr>
          <a:xfrm>
            <a:off x="1371600" y="5493098"/>
            <a:ext cx="587086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dirty="0"/>
              <a:t>https://</a:t>
            </a:r>
            <a:r>
              <a:rPr lang="en-US" sz="1200" dirty="0" err="1"/>
              <a:t>www.nexusnewsfeed.com</a:t>
            </a:r>
            <a:r>
              <a:rPr lang="en-US" sz="1200" dirty="0"/>
              <a:t>/article/health-healing/amanda-feilding-has-spent-54-years-experimenting-with-psychedelics-for-the-sake-of-science/</a:t>
            </a:r>
          </a:p>
        </p:txBody>
      </p:sp>
    </p:spTree>
    <p:extLst>
      <p:ext uri="{BB962C8B-B14F-4D97-AF65-F5344CB8AC3E}">
        <p14:creationId xmlns:p14="http://schemas.microsoft.com/office/powerpoint/2010/main" val="384895009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/>
          <a:lstStyle/>
          <a:p>
            <a:r>
              <a:rPr lang="en-US" dirty="0"/>
              <a:t>What happens at the synapse?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/>
              <a:t>A – Depolarization opens voltage-gated calcium channels</a:t>
            </a:r>
          </a:p>
          <a:p>
            <a:pPr marL="0" indent="0">
              <a:buNone/>
            </a:pPr>
            <a:r>
              <a:rPr lang="en-US" dirty="0"/>
              <a:t>B – Neurotransmitters bind to receptors on postsynaptic neuron</a:t>
            </a:r>
          </a:p>
          <a:p>
            <a:pPr marL="0" indent="0">
              <a:buNone/>
            </a:pPr>
            <a:r>
              <a:rPr lang="en-US" dirty="0"/>
              <a:t>C – The signal is terminated</a:t>
            </a:r>
          </a:p>
          <a:p>
            <a:pPr marL="0" indent="0">
              <a:buNone/>
            </a:pPr>
            <a:r>
              <a:rPr lang="en-US" dirty="0"/>
              <a:t>D – An action potential signal from a presynaptic axon arrives at synaptic terminals</a:t>
            </a:r>
          </a:p>
          <a:p>
            <a:pPr marL="0" indent="0">
              <a:buNone/>
            </a:pPr>
            <a:r>
              <a:rPr lang="en-US" dirty="0"/>
              <a:t>E – Neurotransmitters are released into synaptic cleft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514600" y="1066800"/>
            <a:ext cx="411176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Put events in correct order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057400" y="6096000"/>
            <a:ext cx="1246217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dirty="0">
                <a:solidFill>
                  <a:srgbClr val="FF0000"/>
                </a:solidFill>
              </a:rPr>
              <a:t>DAEBC</a:t>
            </a:r>
          </a:p>
        </p:txBody>
      </p:sp>
    </p:spTree>
    <p:extLst>
      <p:ext uri="{BB962C8B-B14F-4D97-AF65-F5344CB8AC3E}">
        <p14:creationId xmlns:p14="http://schemas.microsoft.com/office/powerpoint/2010/main" val="15190384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/>
          <p:cNvSpPr txBox="1"/>
          <p:nvPr/>
        </p:nvSpPr>
        <p:spPr>
          <a:xfrm>
            <a:off x="6771015" y="914400"/>
            <a:ext cx="237298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What are two ways that the signal can be terminated?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7010400" y="2514600"/>
            <a:ext cx="19050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Enzymatic breakdown</a:t>
            </a:r>
          </a:p>
          <a:p>
            <a:endParaRPr lang="en-US" sz="2400" dirty="0">
              <a:solidFill>
                <a:srgbClr val="FF0000"/>
              </a:solidFill>
            </a:endParaRPr>
          </a:p>
          <a:p>
            <a:r>
              <a:rPr lang="en-US" sz="2400" dirty="0">
                <a:solidFill>
                  <a:srgbClr val="FF0000"/>
                </a:solidFill>
              </a:rPr>
              <a:t>Reuptake by transporters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9737316-A51B-CA4C-9047-3B5F76567B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5646" y="0"/>
            <a:ext cx="5692264" cy="6858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8EAA30CC-E7C3-9204-0A1F-5073BD336CDE}"/>
              </a:ext>
            </a:extLst>
          </p:cNvPr>
          <p:cNvSpPr txBox="1"/>
          <p:nvPr/>
        </p:nvSpPr>
        <p:spPr>
          <a:xfrm>
            <a:off x="7662440" y="6550223"/>
            <a:ext cx="1530874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dirty="0"/>
              <a:t>Credit: OpenStax</a:t>
            </a:r>
          </a:p>
        </p:txBody>
      </p:sp>
    </p:spTree>
    <p:extLst>
      <p:ext uri="{BB962C8B-B14F-4D97-AF65-F5344CB8AC3E}">
        <p14:creationId xmlns:p14="http://schemas.microsoft.com/office/powerpoint/2010/main" val="3053164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175" y="160337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What best explains what is happening in the green regions of the graph?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7577" y="1600200"/>
            <a:ext cx="3505200" cy="452596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2400" dirty="0"/>
              <a:t>A – Depolarizations occur due to summation of EPSPs</a:t>
            </a:r>
          </a:p>
          <a:p>
            <a:pPr marL="0" indent="0">
              <a:buNone/>
            </a:pPr>
            <a:r>
              <a:rPr lang="en-US" sz="2400" dirty="0"/>
              <a:t>B – </a:t>
            </a:r>
            <a:r>
              <a:rPr lang="en-US" sz="2400" dirty="0" err="1"/>
              <a:t>Hyperpolarizations</a:t>
            </a:r>
            <a:r>
              <a:rPr lang="en-US" sz="2400" dirty="0"/>
              <a:t> occur due to summation of EPSPs</a:t>
            </a:r>
          </a:p>
          <a:p>
            <a:pPr marL="0" indent="0">
              <a:buNone/>
            </a:pPr>
            <a:r>
              <a:rPr lang="en-US" sz="2400" dirty="0"/>
              <a:t>C – Depolarizations occur due to summation of IPSPs</a:t>
            </a:r>
          </a:p>
          <a:p>
            <a:pPr marL="0" indent="0">
              <a:buNone/>
            </a:pPr>
            <a:r>
              <a:rPr lang="en-US" sz="2400" dirty="0"/>
              <a:t>D – </a:t>
            </a:r>
            <a:r>
              <a:rPr lang="en-US" sz="2400" dirty="0" err="1"/>
              <a:t>Hyperpolarizations</a:t>
            </a:r>
            <a:r>
              <a:rPr lang="en-US" sz="2400" dirty="0"/>
              <a:t> occur due to summation of IPSPs</a:t>
            </a:r>
          </a:p>
          <a:p>
            <a:pPr marL="0" indent="0">
              <a:buNone/>
            </a:pPr>
            <a:r>
              <a:rPr lang="en-US" sz="2400" dirty="0"/>
              <a:t> </a:t>
            </a:r>
          </a:p>
          <a:p>
            <a:pPr marL="0" indent="0">
              <a:buNone/>
            </a:pPr>
            <a:endParaRPr lang="en-US" sz="2400" dirty="0"/>
          </a:p>
        </p:txBody>
      </p:sp>
      <p:sp>
        <p:nvSpPr>
          <p:cNvPr id="13" name="Rectangle 12"/>
          <p:cNvSpPr/>
          <p:nvPr/>
        </p:nvSpPr>
        <p:spPr>
          <a:xfrm>
            <a:off x="5257800" y="3048000"/>
            <a:ext cx="1295400" cy="533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159152" y="1625599"/>
            <a:ext cx="3352800" cy="1036577"/>
          </a:xfrm>
          <a:prstGeom prst="rect">
            <a:avLst/>
          </a:prstGeom>
          <a:noFill/>
          <a:ln>
            <a:solidFill>
              <a:srgbClr val="8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10E34B5-DE58-227E-3064-AEC933D8184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81400" y="1625600"/>
            <a:ext cx="5441797" cy="3486151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4C87B6AF-E763-621C-1A2E-3C8EA5F3952D}"/>
              </a:ext>
            </a:extLst>
          </p:cNvPr>
          <p:cNvSpPr/>
          <p:nvPr/>
        </p:nvSpPr>
        <p:spPr>
          <a:xfrm>
            <a:off x="8079129" y="3368675"/>
            <a:ext cx="944068" cy="494506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1B6CA07-9A0E-AA6E-AA7D-5862776A472E}"/>
              </a:ext>
            </a:extLst>
          </p:cNvPr>
          <p:cNvSpPr/>
          <p:nvPr/>
        </p:nvSpPr>
        <p:spPr>
          <a:xfrm>
            <a:off x="6844129" y="2800747"/>
            <a:ext cx="1906331" cy="494506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09BC778-B099-172A-CA5C-102B429A771A}"/>
              </a:ext>
            </a:extLst>
          </p:cNvPr>
          <p:cNvSpPr txBox="1"/>
          <p:nvPr/>
        </p:nvSpPr>
        <p:spPr>
          <a:xfrm>
            <a:off x="7585695" y="6550223"/>
            <a:ext cx="1486929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dirty="0"/>
              <a:t>Credit: Openstax</a:t>
            </a:r>
          </a:p>
        </p:txBody>
      </p:sp>
    </p:spTree>
    <p:extLst>
      <p:ext uri="{BB962C8B-B14F-4D97-AF65-F5344CB8AC3E}">
        <p14:creationId xmlns:p14="http://schemas.microsoft.com/office/powerpoint/2010/main" val="21587349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6" grpId="0" animBg="1"/>
      <p:bldP spid="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1524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What would happen if a drug caused GABA’s effects to be magnified?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00200"/>
            <a:ext cx="38862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A – Fewer IPSPs would be generated</a:t>
            </a:r>
          </a:p>
          <a:p>
            <a:pPr marL="0" indent="0">
              <a:buNone/>
            </a:pPr>
            <a:r>
              <a:rPr lang="en-US" dirty="0"/>
              <a:t>B – More IPSPs would be generated</a:t>
            </a:r>
          </a:p>
          <a:p>
            <a:pPr marL="0" indent="0">
              <a:buNone/>
            </a:pPr>
            <a:r>
              <a:rPr lang="en-US" dirty="0"/>
              <a:t>C – Fewer EPSPs would be generated</a:t>
            </a:r>
          </a:p>
          <a:p>
            <a:pPr marL="0" indent="0">
              <a:buNone/>
            </a:pPr>
            <a:r>
              <a:rPr lang="en-US" dirty="0"/>
              <a:t>D – More EPSPs would be generated</a:t>
            </a: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51385" y="2603880"/>
            <a:ext cx="2705100" cy="1638573"/>
          </a:xfrm>
          <a:prstGeom prst="rect">
            <a:avLst/>
          </a:prstGeom>
        </p:spPr>
      </p:pic>
      <p:sp>
        <p:nvSpPr>
          <p:cNvPr id="22" name="Rectangle 21"/>
          <p:cNvSpPr/>
          <p:nvPr/>
        </p:nvSpPr>
        <p:spPr>
          <a:xfrm>
            <a:off x="228599" y="2747682"/>
            <a:ext cx="4020671" cy="963705"/>
          </a:xfrm>
          <a:prstGeom prst="rect">
            <a:avLst/>
          </a:prstGeom>
          <a:noFill/>
          <a:ln>
            <a:solidFill>
              <a:srgbClr val="8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0" y="6488668"/>
            <a:ext cx="57912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http://</a:t>
            </a:r>
            <a:r>
              <a:rPr lang="en-US" dirty="0" err="1"/>
              <a:t>learn.genetics.utah.edu</a:t>
            </a:r>
            <a:r>
              <a:rPr lang="en-US" dirty="0"/>
              <a:t>/content/addiction/mouse/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5166360" y="4283094"/>
            <a:ext cx="3657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This is how alcohol works!</a:t>
            </a:r>
          </a:p>
        </p:txBody>
      </p:sp>
    </p:spTree>
    <p:extLst>
      <p:ext uri="{BB962C8B-B14F-4D97-AF65-F5344CB8AC3E}">
        <p14:creationId xmlns:p14="http://schemas.microsoft.com/office/powerpoint/2010/main" val="16738135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3" grpId="0"/>
      <p:bldP spid="2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7775" y="-60306"/>
            <a:ext cx="8229600" cy="1447800"/>
          </a:xfrm>
        </p:spPr>
        <p:txBody>
          <a:bodyPr>
            <a:noAutofit/>
          </a:bodyPr>
          <a:lstStyle/>
          <a:p>
            <a:r>
              <a:rPr lang="en-US" sz="3600" dirty="0"/>
              <a:t>Psilocin acts as a serotonin agonist. Where would psilocin act on this diagram?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DDCE9D2-F809-03E5-79B5-2F2C1FB1E1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2295" y="1387494"/>
            <a:ext cx="6923318" cy="5299235"/>
          </a:xfrm>
          <a:prstGeom prst="rect">
            <a:avLst/>
          </a:prstGeom>
        </p:spPr>
      </p:pic>
      <p:pic>
        <p:nvPicPr>
          <p:cNvPr id="5" name="Picture 6" descr="Skeletal formula">
            <a:extLst>
              <a:ext uri="{FF2B5EF4-FFF2-40B4-BE49-F238E27FC236}">
                <a16:creationId xmlns:a16="http://schemas.microsoft.com/office/drawing/2014/main" id="{B5D4CA5D-E7DD-043F-21AF-D7627114A7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5143" y="1379357"/>
            <a:ext cx="2141103" cy="12943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05C9938A-2219-A7E2-C55D-A80F9749623A}"/>
              </a:ext>
            </a:extLst>
          </p:cNvPr>
          <p:cNvSpPr txBox="1"/>
          <p:nvPr/>
        </p:nvSpPr>
        <p:spPr>
          <a:xfrm>
            <a:off x="7585695" y="6550223"/>
            <a:ext cx="1486929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dirty="0"/>
              <a:t>Credit: Openstax</a:t>
            </a:r>
          </a:p>
        </p:txBody>
      </p:sp>
    </p:spTree>
    <p:extLst>
      <p:ext uri="{BB962C8B-B14F-4D97-AF65-F5344CB8AC3E}">
        <p14:creationId xmlns:p14="http://schemas.microsoft.com/office/powerpoint/2010/main" val="11104218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A7A8A36-1F42-959E-45A2-99B6DDFF58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7136370" cy="448530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501D5F74-7F23-CA79-3B23-89D147A5B1A8}"/>
              </a:ext>
            </a:extLst>
          </p:cNvPr>
          <p:cNvSpPr txBox="1"/>
          <p:nvPr/>
        </p:nvSpPr>
        <p:spPr>
          <a:xfrm>
            <a:off x="0" y="4177532"/>
            <a:ext cx="1486929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dirty="0"/>
              <a:t>Credit: Openstax</a:t>
            </a:r>
          </a:p>
        </p:txBody>
      </p:sp>
      <p:pic>
        <p:nvPicPr>
          <p:cNvPr id="9218" name="Picture 2" descr="undefined">
            <a:extLst>
              <a:ext uri="{FF2B5EF4-FFF2-40B4-BE49-F238E27FC236}">
                <a16:creationId xmlns:a16="http://schemas.microsoft.com/office/drawing/2014/main" id="{BDD10C30-BF91-7E5F-D35D-C738DDF4461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045" r="8997"/>
          <a:stretch/>
        </p:blipFill>
        <p:spPr bwMode="auto">
          <a:xfrm>
            <a:off x="6125456" y="2930241"/>
            <a:ext cx="2868073" cy="32840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C65437F-3CE8-F1EC-11C9-B4E994086CF0}"/>
              </a:ext>
            </a:extLst>
          </p:cNvPr>
          <p:cNvSpPr txBox="1"/>
          <p:nvPr/>
        </p:nvSpPr>
        <p:spPr>
          <a:xfrm>
            <a:off x="43851" y="4609825"/>
            <a:ext cx="5197033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/>
              <a:t>Specifically, psilocin targets the serotonin 5-HT</a:t>
            </a:r>
            <a:r>
              <a:rPr lang="en-US" sz="2600" baseline="-25000" dirty="0"/>
              <a:t>2A</a:t>
            </a:r>
            <a:r>
              <a:rPr lang="en-US" sz="2600" dirty="0"/>
              <a:t> receptor, which is a type of GPCR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3396330-656A-1007-B0D8-17C48B405181}"/>
              </a:ext>
            </a:extLst>
          </p:cNvPr>
          <p:cNvSpPr txBox="1"/>
          <p:nvPr/>
        </p:nvSpPr>
        <p:spPr>
          <a:xfrm>
            <a:off x="6125456" y="6211669"/>
            <a:ext cx="302388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https://</a:t>
            </a:r>
            <a:r>
              <a:rPr lang="en-US" dirty="0" err="1"/>
              <a:t>en.wikipedia.org</a:t>
            </a:r>
            <a:r>
              <a:rPr lang="en-US" dirty="0"/>
              <a:t>/wiki/5-HT2A_receptor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307D59B-58DD-83F9-04B1-C1FE621CED3C}"/>
              </a:ext>
            </a:extLst>
          </p:cNvPr>
          <p:cNvSpPr txBox="1"/>
          <p:nvPr/>
        </p:nvSpPr>
        <p:spPr>
          <a:xfrm>
            <a:off x="2259957" y="5892534"/>
            <a:ext cx="4624086" cy="8925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600" dirty="0">
                <a:sym typeface="Wingdings" pitchFamily="2" charset="2"/>
              </a:rPr>
              <a:t>Activation of </a:t>
            </a:r>
            <a:r>
              <a:rPr lang="en-US" sz="2600" dirty="0"/>
              <a:t>5-HT</a:t>
            </a:r>
            <a:r>
              <a:rPr lang="en-US" sz="2600" baseline="-25000" dirty="0"/>
              <a:t>2A</a:t>
            </a:r>
            <a:r>
              <a:rPr lang="en-US" sz="2600" dirty="0"/>
              <a:t> </a:t>
            </a:r>
            <a:r>
              <a:rPr lang="en-US" sz="2600" dirty="0">
                <a:sym typeface="Wingdings" pitchFamily="2" charset="2"/>
              </a:rPr>
              <a:t> hallucinogenic effects</a:t>
            </a:r>
            <a:endParaRPr lang="en-US" sz="2600" dirty="0"/>
          </a:p>
        </p:txBody>
      </p:sp>
    </p:spTree>
    <p:extLst>
      <p:ext uri="{BB962C8B-B14F-4D97-AF65-F5344CB8AC3E}">
        <p14:creationId xmlns:p14="http://schemas.microsoft.com/office/powerpoint/2010/main" val="51424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1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09A2E59-05DE-FE2D-69A3-752489B40E2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7734300" cy="1397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DBC3A44-8836-D403-75D2-1FEC785368DA}"/>
              </a:ext>
            </a:extLst>
          </p:cNvPr>
          <p:cNvSpPr txBox="1"/>
          <p:nvPr/>
        </p:nvSpPr>
        <p:spPr>
          <a:xfrm>
            <a:off x="0" y="6211669"/>
            <a:ext cx="461829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https://</a:t>
            </a:r>
            <a:r>
              <a:rPr lang="en-US" dirty="0" err="1"/>
              <a:t>www.sciencedirect.com</a:t>
            </a:r>
            <a:r>
              <a:rPr lang="en-US" dirty="0"/>
              <a:t>/science/article/</a:t>
            </a:r>
            <a:r>
              <a:rPr lang="en-US" dirty="0" err="1"/>
              <a:t>pii</a:t>
            </a:r>
            <a:r>
              <a:rPr lang="en-US" dirty="0"/>
              <a:t>/S1053811920304663?via%3Dihub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4460973-3146-19AC-B0F4-981288B959D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419746"/>
            <a:ext cx="6389547" cy="4769176"/>
          </a:xfrm>
          <a:prstGeom prst="rect">
            <a:avLst/>
          </a:prstGeom>
        </p:spPr>
      </p:pic>
      <p:pic>
        <p:nvPicPr>
          <p:cNvPr id="8194" name="Picture 2">
            <a:extLst>
              <a:ext uri="{FF2B5EF4-FFF2-40B4-BE49-F238E27FC236}">
                <a16:creationId xmlns:a16="http://schemas.microsoft.com/office/drawing/2014/main" id="{7957762B-D2C8-E82B-1D86-791AF3AE0C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0242" y="1640550"/>
            <a:ext cx="2943758" cy="31557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918207D3-5CC9-46E7-EFB7-5E2F1AB44853}"/>
                  </a:ext>
                </a:extLst>
              </p14:cNvPr>
              <p14:cNvContentPartPr/>
              <p14:nvPr/>
            </p14:nvContentPartPr>
            <p14:xfrm>
              <a:off x="8166673" y="4010819"/>
              <a:ext cx="39960" cy="125496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918207D3-5CC9-46E7-EFB7-5E2F1AB44853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8149033" y="3993179"/>
                <a:ext cx="75600" cy="1290600"/>
              </a:xfrm>
              <a:prstGeom prst="rect">
                <a:avLst/>
              </a:prstGeom>
            </p:spPr>
          </p:pic>
        </mc:Fallback>
      </mc:AlternateContent>
      <p:sp>
        <p:nvSpPr>
          <p:cNvPr id="10" name="TextBox 9">
            <a:extLst>
              <a:ext uri="{FF2B5EF4-FFF2-40B4-BE49-F238E27FC236}">
                <a16:creationId xmlns:a16="http://schemas.microsoft.com/office/drawing/2014/main" id="{66B08CD1-EC3C-5617-10CF-D25AB0CC74CD}"/>
              </a:ext>
            </a:extLst>
          </p:cNvPr>
          <p:cNvSpPr txBox="1"/>
          <p:nvPr/>
        </p:nvSpPr>
        <p:spPr>
          <a:xfrm>
            <a:off x="6771190" y="6188922"/>
            <a:ext cx="222523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https://</a:t>
            </a:r>
            <a:r>
              <a:rPr lang="en-US" dirty="0" err="1"/>
              <a:t>en.wikipedia.org</a:t>
            </a:r>
            <a:r>
              <a:rPr lang="en-US" dirty="0"/>
              <a:t>/wiki/Claustrum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00D5580-6D07-C2C5-4A2E-0E03802788CA}"/>
              </a:ext>
            </a:extLst>
          </p:cNvPr>
          <p:cNvSpPr txBox="1"/>
          <p:nvPr/>
        </p:nvSpPr>
        <p:spPr>
          <a:xfrm>
            <a:off x="7274986" y="5265779"/>
            <a:ext cx="1783373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/>
              <a:t>Claustrum</a:t>
            </a:r>
          </a:p>
        </p:txBody>
      </p:sp>
    </p:spTree>
    <p:extLst>
      <p:ext uri="{BB962C8B-B14F-4D97-AF65-F5344CB8AC3E}">
        <p14:creationId xmlns:p14="http://schemas.microsoft.com/office/powerpoint/2010/main" val="652483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A50025-12C2-6474-46D4-FC5B7B1CE9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90464" y="148883"/>
            <a:ext cx="6661230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Can psychedelics be used to treat Alzheimer’s?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DEFA7E1-ABF8-D26A-A2FE-2B71101048B8}"/>
              </a:ext>
            </a:extLst>
          </p:cNvPr>
          <p:cNvSpPr txBox="1"/>
          <p:nvPr/>
        </p:nvSpPr>
        <p:spPr>
          <a:xfrm>
            <a:off x="0" y="6110025"/>
            <a:ext cx="9097959" cy="6155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700" dirty="0"/>
              <a:t>Link to full episode:</a:t>
            </a:r>
          </a:p>
          <a:p>
            <a:r>
              <a:rPr lang="en-US" sz="1700" dirty="0">
                <a:hlinkClick r:id="rId2"/>
              </a:rPr>
              <a:t>https://open.spotify.com/episode/04O1q0t4aBhLLYgcZpT7TM?si=nvOr15r9TlyYwKIJAPjyAw</a:t>
            </a:r>
            <a:endParaRPr lang="en-US" sz="1700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DD935B2-2641-EFB6-304D-2C87A53B571E}"/>
              </a:ext>
            </a:extLst>
          </p:cNvPr>
          <p:cNvSpPr txBox="1"/>
          <p:nvPr/>
        </p:nvSpPr>
        <p:spPr>
          <a:xfrm>
            <a:off x="135030" y="4880901"/>
            <a:ext cx="175466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dirty="0"/>
              <a:t>Credit: Spotify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4D055B1F-9E07-A06A-886F-41026F5953BD}"/>
              </a:ext>
            </a:extLst>
          </p:cNvPr>
          <p:cNvSpPr txBox="1"/>
          <p:nvPr/>
        </p:nvSpPr>
        <p:spPr>
          <a:xfrm>
            <a:off x="2410735" y="5649351"/>
            <a:ext cx="4620689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dirty="0">
                <a:solidFill>
                  <a:srgbClr val="FF0000"/>
                </a:solidFill>
              </a:rPr>
              <a:t>Play from 0:35:45 to 0:36:45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98AE840-E597-C5EA-A821-11790AE153B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34126" y="1641730"/>
            <a:ext cx="4500955" cy="321922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EA06F72-9691-2BF1-6E8E-FDAE002ACAD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5030" y="1641730"/>
            <a:ext cx="3894688" cy="32192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72478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Learning Objectives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Compare and contrast excitatory and inhibitory postsynaptic potentials and temporal and spatial summation</a:t>
            </a:r>
          </a:p>
          <a:p>
            <a:r>
              <a:rPr lang="en-US" dirty="0"/>
              <a:t>Identify the structures of and explain the events that occur during chemical synaptic transmission</a:t>
            </a:r>
          </a:p>
          <a:p>
            <a:r>
              <a:rPr lang="en-US" dirty="0"/>
              <a:t>Describe the functions of common neurotransmitters and identify them as primarily excitatory or inhibitory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24036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FBC0243-F6F6-A8D2-A6E1-FBEF0CCC4F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843" y="83072"/>
            <a:ext cx="6822463" cy="186406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29A66CD-D988-724A-FA4B-F17D3CA7206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86145" y="1015102"/>
            <a:ext cx="889000" cy="406400"/>
          </a:xfrm>
          <a:prstGeom prst="rect">
            <a:avLst/>
          </a:prstGeom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9ED4F19F-0B38-1804-DAE4-AA90B4559F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099" y="1947133"/>
            <a:ext cx="3176193" cy="31761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C8132124-A65E-05A8-CED6-8BF6361D4806}"/>
              </a:ext>
            </a:extLst>
          </p:cNvPr>
          <p:cNvSpPr txBox="1"/>
          <p:nvPr/>
        </p:nvSpPr>
        <p:spPr>
          <a:xfrm>
            <a:off x="247939" y="5099135"/>
            <a:ext cx="3767716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dirty="0"/>
              <a:t>https://</a:t>
            </a:r>
            <a:r>
              <a:rPr lang="en-US" sz="1200" dirty="0" err="1"/>
              <a:t>en.wikipedia.org</a:t>
            </a:r>
            <a:r>
              <a:rPr lang="en-US" sz="1200" dirty="0"/>
              <a:t>/wiki/</a:t>
            </a:r>
            <a:r>
              <a:rPr lang="en-US" sz="1200" dirty="0" err="1"/>
              <a:t>Psilocybin_mushroom</a:t>
            </a:r>
            <a:endParaRPr lang="en-US" sz="1200" dirty="0"/>
          </a:p>
        </p:txBody>
      </p:sp>
      <p:pic>
        <p:nvPicPr>
          <p:cNvPr id="1028" name="Picture 4">
            <a:extLst>
              <a:ext uri="{FF2B5EF4-FFF2-40B4-BE49-F238E27FC236}">
                <a16:creationId xmlns:a16="http://schemas.microsoft.com/office/drawing/2014/main" id="{AAE3064C-3DF6-2D2A-7FEE-4D98F421B0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5655" y="2159602"/>
            <a:ext cx="2816980" cy="2167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B6B07812-FF66-6B9C-96B1-21C040F30BCE}"/>
              </a:ext>
            </a:extLst>
          </p:cNvPr>
          <p:cNvSpPr txBox="1"/>
          <p:nvPr/>
        </p:nvSpPr>
        <p:spPr>
          <a:xfrm>
            <a:off x="4536920" y="4293529"/>
            <a:ext cx="1529201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dirty="0"/>
              <a:t>Psilocybin</a:t>
            </a:r>
          </a:p>
        </p:txBody>
      </p:sp>
      <p:pic>
        <p:nvPicPr>
          <p:cNvPr id="1030" name="Picture 6" descr="Skeletal formula">
            <a:extLst>
              <a:ext uri="{FF2B5EF4-FFF2-40B4-BE49-F238E27FC236}">
                <a16:creationId xmlns:a16="http://schemas.microsoft.com/office/drawing/2014/main" id="{6E8C7A91-C697-A332-AE1D-B53BF5FA73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8758" y="4998348"/>
            <a:ext cx="2794000" cy="1689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02C3FB12-71B5-015A-B235-8975137C7DBB}"/>
              </a:ext>
            </a:extLst>
          </p:cNvPr>
          <p:cNvSpPr txBox="1"/>
          <p:nvPr/>
        </p:nvSpPr>
        <p:spPr>
          <a:xfrm>
            <a:off x="5237227" y="5912050"/>
            <a:ext cx="1203791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dirty="0"/>
              <a:t>Psilocin</a:t>
            </a:r>
          </a:p>
        </p:txBody>
      </p:sp>
      <p:sp>
        <p:nvSpPr>
          <p:cNvPr id="12" name="Down Arrow 11">
            <a:extLst>
              <a:ext uri="{FF2B5EF4-FFF2-40B4-BE49-F238E27FC236}">
                <a16:creationId xmlns:a16="http://schemas.microsoft.com/office/drawing/2014/main" id="{77F44995-0BE7-5BD0-4D53-4F41704218B3}"/>
              </a:ext>
            </a:extLst>
          </p:cNvPr>
          <p:cNvSpPr/>
          <p:nvPr/>
        </p:nvSpPr>
        <p:spPr>
          <a:xfrm rot="19520235">
            <a:off x="6365474" y="3813867"/>
            <a:ext cx="634701" cy="1250743"/>
          </a:xfrm>
          <a:prstGeom prst="downArrow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49EE79B-5F62-450C-9291-5C32A11706BA}"/>
              </a:ext>
            </a:extLst>
          </p:cNvPr>
          <p:cNvSpPr txBox="1"/>
          <p:nvPr/>
        </p:nvSpPr>
        <p:spPr>
          <a:xfrm>
            <a:off x="6832635" y="3669797"/>
            <a:ext cx="160020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/>
              <a:t>m</a:t>
            </a:r>
            <a:r>
              <a:rPr lang="en-US" sz="2200"/>
              <a:t>etabolized </a:t>
            </a:r>
            <a:r>
              <a:rPr lang="en-US" sz="2200" dirty="0"/>
              <a:t>by liver to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7567F2E-2673-5193-EE0E-B156B898E072}"/>
              </a:ext>
            </a:extLst>
          </p:cNvPr>
          <p:cNvSpPr txBox="1"/>
          <p:nvPr/>
        </p:nvSpPr>
        <p:spPr>
          <a:xfrm>
            <a:off x="6682824" y="6614167"/>
            <a:ext cx="2597972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dirty="0"/>
              <a:t>https://</a:t>
            </a:r>
            <a:r>
              <a:rPr lang="en-US" sz="1200" dirty="0" err="1"/>
              <a:t>en.wikipedia.org</a:t>
            </a:r>
            <a:r>
              <a:rPr lang="en-US" sz="1200" dirty="0"/>
              <a:t>/wiki/Psilocin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2338D53A-D285-B3BC-EA16-7331F8D87CA7}"/>
              </a:ext>
            </a:extLst>
          </p:cNvPr>
          <p:cNvSpPr txBox="1"/>
          <p:nvPr/>
        </p:nvSpPr>
        <p:spPr>
          <a:xfrm>
            <a:off x="3748916" y="4722045"/>
            <a:ext cx="2692102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/>
              <a:t>https://</a:t>
            </a:r>
            <a:r>
              <a:rPr lang="en-US" sz="1200" dirty="0" err="1"/>
              <a:t>en.wikipedia.org</a:t>
            </a:r>
            <a:r>
              <a:rPr lang="en-US" sz="1200" dirty="0"/>
              <a:t>/wiki/Psilocybin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2935D608-4377-24AA-7711-1076FD8FB17D}"/>
              </a:ext>
            </a:extLst>
          </p:cNvPr>
          <p:cNvSpPr txBox="1"/>
          <p:nvPr/>
        </p:nvSpPr>
        <p:spPr>
          <a:xfrm>
            <a:off x="417304" y="5376134"/>
            <a:ext cx="315993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i="1" err="1"/>
              <a:t>Psilocybe</a:t>
            </a:r>
            <a:r>
              <a:rPr lang="en-US" sz="2400" i="1" dirty="0"/>
              <a:t> </a:t>
            </a:r>
            <a:r>
              <a:rPr lang="en-US" sz="2400" i="1" dirty="0" err="1"/>
              <a:t>semilanceata</a:t>
            </a:r>
            <a:endParaRPr lang="en-US" sz="2400" i="1" dirty="0"/>
          </a:p>
        </p:txBody>
      </p:sp>
    </p:spTree>
    <p:extLst>
      <p:ext uri="{BB962C8B-B14F-4D97-AF65-F5344CB8AC3E}">
        <p14:creationId xmlns:p14="http://schemas.microsoft.com/office/powerpoint/2010/main" val="28533805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 animBg="1"/>
      <p:bldP spid="13" grpId="0"/>
      <p:bldP spid="15" grpId="0"/>
      <p:bldP spid="1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ACE9A393-CE24-CE86-9B7A-C85B08DCACCF}"/>
              </a:ext>
            </a:extLst>
          </p:cNvPr>
          <p:cNvSpPr txBox="1"/>
          <p:nvPr/>
        </p:nvSpPr>
        <p:spPr>
          <a:xfrm>
            <a:off x="457200" y="6389581"/>
            <a:ext cx="175466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dirty="0"/>
              <a:t>Credit: Spotify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A394018E-2C05-C4B7-265D-C0A6A30266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60640"/>
            <a:ext cx="8229600" cy="867205"/>
          </a:xfrm>
        </p:spPr>
        <p:txBody>
          <a:bodyPr>
            <a:normAutofit/>
          </a:bodyPr>
          <a:lstStyle/>
          <a:p>
            <a:r>
              <a:rPr lang="en-US" dirty="0" err="1"/>
              <a:t>PodCase</a:t>
            </a:r>
            <a:r>
              <a:rPr lang="en-US" dirty="0"/>
              <a:t>: Neuron synapses</a:t>
            </a:r>
          </a:p>
        </p:txBody>
      </p:sp>
      <p:pic>
        <p:nvPicPr>
          <p:cNvPr id="2" name="Picture 2" descr="#2002 - Amanda Feilding by The Joe Rogan Experience | Podchaser">
            <a:extLst>
              <a:ext uri="{FF2B5EF4-FFF2-40B4-BE49-F238E27FC236}">
                <a16:creationId xmlns:a16="http://schemas.microsoft.com/office/drawing/2014/main" id="{F0F72400-245D-492D-74D6-FF43C6149D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9834" y="979137"/>
            <a:ext cx="5564332" cy="55643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15002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6CB1C7-0656-5DA3-EAE8-428B87985D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81041"/>
            <a:ext cx="8229600" cy="886146"/>
          </a:xfrm>
        </p:spPr>
        <p:txBody>
          <a:bodyPr/>
          <a:lstStyle/>
          <a:p>
            <a:r>
              <a:rPr lang="en-US" dirty="0"/>
              <a:t>Amanda Feilding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42B9495C-42C1-BAA4-AE43-FCF19B2BDC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742" y="967187"/>
            <a:ext cx="5210037" cy="5465096"/>
          </a:xfrm>
        </p:spPr>
        <p:txBody>
          <a:bodyPr>
            <a:normAutofit/>
          </a:bodyPr>
          <a:lstStyle/>
          <a:p>
            <a:r>
              <a:rPr lang="en-US" sz="3000" dirty="0"/>
              <a:t>Founder of the Beckley Foundation which supports neurological research on the use of psychedelics for the treatment of mental health disorders including depression, anxiety, and addiction</a:t>
            </a:r>
          </a:p>
          <a:p>
            <a:r>
              <a:rPr lang="en-US" sz="3000" dirty="0"/>
              <a:t>Also studies the effects of cannabis and LSD on mental health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4B2FB0C-2072-C813-411C-520530C287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47985" y="1259990"/>
            <a:ext cx="3135634" cy="452596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F638D7C-7EE9-F8F2-6001-88DF02C9A5E6}"/>
              </a:ext>
            </a:extLst>
          </p:cNvPr>
          <p:cNvSpPr txBox="1"/>
          <p:nvPr/>
        </p:nvSpPr>
        <p:spPr>
          <a:xfrm>
            <a:off x="5647985" y="5785952"/>
            <a:ext cx="329522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https://</a:t>
            </a:r>
            <a:r>
              <a:rPr lang="en-US" dirty="0" err="1"/>
              <a:t>www.beckleyfoundation.org</a:t>
            </a:r>
            <a:r>
              <a:rPr lang="en-US" dirty="0"/>
              <a:t>/</a:t>
            </a:r>
            <a:r>
              <a:rPr lang="en-US" dirty="0" err="1"/>
              <a:t>amanda-feilding</a:t>
            </a:r>
            <a:r>
              <a:rPr lang="en-US" dirty="0"/>
              <a:t>/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B36C697-0BA9-0EBA-BAE8-777BB41099D1}"/>
              </a:ext>
            </a:extLst>
          </p:cNvPr>
          <p:cNvSpPr txBox="1"/>
          <p:nvPr/>
        </p:nvSpPr>
        <p:spPr>
          <a:xfrm>
            <a:off x="-10756" y="6488668"/>
            <a:ext cx="458275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https://</a:t>
            </a:r>
            <a:r>
              <a:rPr lang="en-US" dirty="0" err="1"/>
              <a:t>www.beckleyfoundation.org</a:t>
            </a:r>
            <a:r>
              <a:rPr lang="en-US" dirty="0"/>
              <a:t>/</a:t>
            </a:r>
          </a:p>
        </p:txBody>
      </p:sp>
    </p:spTree>
    <p:extLst>
      <p:ext uri="{BB962C8B-B14F-4D97-AF65-F5344CB8AC3E}">
        <p14:creationId xmlns:p14="http://schemas.microsoft.com/office/powerpoint/2010/main" val="38057053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5F68178E-37A9-E7BD-D45F-D801F35D1CE4}"/>
              </a:ext>
            </a:extLst>
          </p:cNvPr>
          <p:cNvSpPr txBox="1"/>
          <p:nvPr/>
        </p:nvSpPr>
        <p:spPr>
          <a:xfrm>
            <a:off x="308919" y="6242447"/>
            <a:ext cx="8526162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400" dirty="0">
                <a:solidFill>
                  <a:srgbClr val="FF0000"/>
                </a:solidFill>
              </a:rPr>
              <a:t>How do neurons communicate?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6E93123-953B-4BB7-8BEF-7DEB021733E3}"/>
              </a:ext>
            </a:extLst>
          </p:cNvPr>
          <p:cNvSpPr txBox="1"/>
          <p:nvPr/>
        </p:nvSpPr>
        <p:spPr>
          <a:xfrm>
            <a:off x="0" y="5612074"/>
            <a:ext cx="9144000" cy="6155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700" dirty="0"/>
              <a:t>Link to full episode:</a:t>
            </a:r>
          </a:p>
          <a:p>
            <a:r>
              <a:rPr lang="en-US" sz="1700" dirty="0">
                <a:hlinkClick r:id="rId2"/>
              </a:rPr>
              <a:t>https://open.spotify.com/episode/04O1q0t4aBhLLYgcZpT7TM?si=nvOr15r9TlyYwKIJAPjyAw</a:t>
            </a:r>
            <a:endParaRPr lang="en-US" sz="17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B8638DD-F606-0848-11D5-79117E5DC0BD}"/>
              </a:ext>
            </a:extLst>
          </p:cNvPr>
          <p:cNvSpPr txBox="1"/>
          <p:nvPr/>
        </p:nvSpPr>
        <p:spPr>
          <a:xfrm>
            <a:off x="135030" y="4113980"/>
            <a:ext cx="175466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dirty="0"/>
              <a:t>Credit: Spotify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C8106E8-41A1-7B07-017E-7758DB179F05}"/>
              </a:ext>
            </a:extLst>
          </p:cNvPr>
          <p:cNvSpPr txBox="1"/>
          <p:nvPr/>
        </p:nvSpPr>
        <p:spPr>
          <a:xfrm>
            <a:off x="2003134" y="4561314"/>
            <a:ext cx="4707251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dirty="0">
                <a:solidFill>
                  <a:srgbClr val="FF0000"/>
                </a:solidFill>
              </a:rPr>
              <a:t>Play from 1:09:10 to 1:11:20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D744712-889F-61FE-B85A-8CD170B6955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34126" y="775825"/>
            <a:ext cx="4500955" cy="321922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C2B865C-FE52-A926-5C75-34A7617FB02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5030" y="775825"/>
            <a:ext cx="3894688" cy="32192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70155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30F8B684-26DC-1EB3-A67A-4559E45BFDFB}"/>
              </a:ext>
            </a:extLst>
          </p:cNvPr>
          <p:cNvSpPr txBox="1"/>
          <p:nvPr/>
        </p:nvSpPr>
        <p:spPr>
          <a:xfrm>
            <a:off x="0" y="6211669"/>
            <a:ext cx="265060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https://</a:t>
            </a:r>
            <a:r>
              <a:rPr lang="en-US" dirty="0" err="1"/>
              <a:t>pubmed.ncbi.nlm.nih.gov</a:t>
            </a:r>
            <a:r>
              <a:rPr lang="en-US" dirty="0"/>
              <a:t>/28401522/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162EC13-A057-6FD4-D8DE-64EE5964C9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022" y="95615"/>
            <a:ext cx="4444347" cy="915603"/>
          </a:xfrm>
          <a:prstGeom prst="rect">
            <a:avLst/>
          </a:prstGeom>
        </p:spPr>
      </p:pic>
      <p:pic>
        <p:nvPicPr>
          <p:cNvPr id="5122" name="Picture 2">
            <a:extLst>
              <a:ext uri="{FF2B5EF4-FFF2-40B4-BE49-F238E27FC236}">
                <a16:creationId xmlns:a16="http://schemas.microsoft.com/office/drawing/2014/main" id="{7B053826-7F2B-4246-F1C3-B714460DF0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471" y="1388961"/>
            <a:ext cx="4201610" cy="39390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8202846-8D10-B2FA-C693-02A77F6EF5A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69441" y="1388961"/>
            <a:ext cx="4572000" cy="410982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E5C3935-1A8E-A435-D13E-9812439C406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53357" y="153033"/>
            <a:ext cx="4488084" cy="99079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7C3F574E-D07F-1608-3655-5B03D31AA0B1}"/>
              </a:ext>
            </a:extLst>
          </p:cNvPr>
          <p:cNvSpPr txBox="1"/>
          <p:nvPr/>
        </p:nvSpPr>
        <p:spPr>
          <a:xfrm>
            <a:off x="5393802" y="6211668"/>
            <a:ext cx="390356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https://</a:t>
            </a:r>
            <a:r>
              <a:rPr lang="en-US" dirty="0" err="1"/>
              <a:t>journals.sagepub.com</a:t>
            </a:r>
            <a:r>
              <a:rPr lang="en-US" dirty="0"/>
              <a:t>/</a:t>
            </a:r>
            <a:r>
              <a:rPr lang="en-US" dirty="0" err="1"/>
              <a:t>doi</a:t>
            </a:r>
            <a:r>
              <a:rPr lang="en-US" dirty="0"/>
              <a:t>/full/10.1177/02698811211073759</a:t>
            </a:r>
          </a:p>
        </p:txBody>
      </p:sp>
    </p:spTree>
    <p:extLst>
      <p:ext uri="{BB962C8B-B14F-4D97-AF65-F5344CB8AC3E}">
        <p14:creationId xmlns:p14="http://schemas.microsoft.com/office/powerpoint/2010/main" val="8795136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6227718-4D70-76FB-387D-DAB2A8E1C6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187" y="2522708"/>
            <a:ext cx="8855625" cy="240810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D93DBE3-DFF3-AEB2-9EAF-DEA80485D96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7772400" cy="2233321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D26CBC24-E16C-6B20-9FC3-5CB521921E7A}"/>
              </a:ext>
            </a:extLst>
          </p:cNvPr>
          <p:cNvSpPr txBox="1"/>
          <p:nvPr/>
        </p:nvSpPr>
        <p:spPr>
          <a:xfrm>
            <a:off x="0" y="6488668"/>
            <a:ext cx="4572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https://</a:t>
            </a:r>
            <a:r>
              <a:rPr lang="en-US" dirty="0" err="1"/>
              <a:t>pubmed.ncbi.nlm.nih.gov</a:t>
            </a:r>
            <a:r>
              <a:rPr lang="en-US" dirty="0"/>
              <a:t>/25563443/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A3C779F3-9DF3-EFB5-B16E-F078B7D655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0430" y="5220203"/>
            <a:ext cx="8229600" cy="1143000"/>
          </a:xfrm>
        </p:spPr>
        <p:txBody>
          <a:bodyPr/>
          <a:lstStyle/>
          <a:p>
            <a:r>
              <a:rPr lang="en-US" dirty="0"/>
              <a:t>How does psilocin work?</a:t>
            </a:r>
          </a:p>
        </p:txBody>
      </p:sp>
    </p:spTree>
    <p:extLst>
      <p:ext uri="{BB962C8B-B14F-4D97-AF65-F5344CB8AC3E}">
        <p14:creationId xmlns:p14="http://schemas.microsoft.com/office/powerpoint/2010/main" val="39760381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39C20B-D842-4282-4914-3EC3E4A99F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does psilocin look like?</a:t>
            </a:r>
          </a:p>
        </p:txBody>
      </p:sp>
      <p:pic>
        <p:nvPicPr>
          <p:cNvPr id="2050" name="Picture 2" descr="Skeletal formula of serotonin">
            <a:extLst>
              <a:ext uri="{FF2B5EF4-FFF2-40B4-BE49-F238E27FC236}">
                <a16:creationId xmlns:a16="http://schemas.microsoft.com/office/drawing/2014/main" id="{DD43170D-4F6B-6066-60EF-0D49D5B2B2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1737" y="1291951"/>
            <a:ext cx="3363514" cy="24309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6" descr="Skeletal formula">
            <a:extLst>
              <a:ext uri="{FF2B5EF4-FFF2-40B4-BE49-F238E27FC236}">
                <a16:creationId xmlns:a16="http://schemas.microsoft.com/office/drawing/2014/main" id="{8F04318D-19FF-0C58-AA03-DAD44C046B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202" y="1846508"/>
            <a:ext cx="2794000" cy="1689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FEBABF2-1E73-FE9F-F6D3-8BFD3C16CB0D}"/>
              </a:ext>
            </a:extLst>
          </p:cNvPr>
          <p:cNvSpPr txBox="1"/>
          <p:nvPr/>
        </p:nvSpPr>
        <p:spPr>
          <a:xfrm>
            <a:off x="238749" y="4144620"/>
            <a:ext cx="2597972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dirty="0"/>
              <a:t>https://</a:t>
            </a:r>
            <a:r>
              <a:rPr lang="en-US" sz="1200" dirty="0" err="1"/>
              <a:t>en.wikipedia.org</a:t>
            </a:r>
            <a:r>
              <a:rPr lang="en-US" sz="1200" dirty="0"/>
              <a:t>/wiki/Psilocin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6F7A54A-1E2F-843D-E034-3D62EF5396DA}"/>
              </a:ext>
            </a:extLst>
          </p:cNvPr>
          <p:cNvSpPr txBox="1"/>
          <p:nvPr/>
        </p:nvSpPr>
        <p:spPr>
          <a:xfrm>
            <a:off x="5966032" y="4012923"/>
            <a:ext cx="2777924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dirty="0"/>
              <a:t>https://</a:t>
            </a:r>
            <a:r>
              <a:rPr lang="en-US" sz="1200" dirty="0" err="1"/>
              <a:t>en.wikipedia.org</a:t>
            </a:r>
            <a:r>
              <a:rPr lang="en-US" sz="1200" dirty="0"/>
              <a:t>/wiki/Serotonin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31F3EEE-3558-8791-DA86-D14A284544A8}"/>
              </a:ext>
            </a:extLst>
          </p:cNvPr>
          <p:cNvSpPr txBox="1"/>
          <p:nvPr/>
        </p:nvSpPr>
        <p:spPr>
          <a:xfrm>
            <a:off x="936615" y="3722855"/>
            <a:ext cx="1203791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dirty="0"/>
              <a:t>Psilocin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808FCBB-9EC1-4EB1-FAFF-C0FEB9AAB9C6}"/>
              </a:ext>
            </a:extLst>
          </p:cNvPr>
          <p:cNvSpPr txBox="1"/>
          <p:nvPr/>
        </p:nvSpPr>
        <p:spPr>
          <a:xfrm>
            <a:off x="6606330" y="3575748"/>
            <a:ext cx="1503297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dirty="0"/>
              <a:t>Serotonin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52AF54A-F241-7EDE-B6B3-2545554950F9}"/>
              </a:ext>
            </a:extLst>
          </p:cNvPr>
          <p:cNvSpPr txBox="1"/>
          <p:nvPr/>
        </p:nvSpPr>
        <p:spPr>
          <a:xfrm>
            <a:off x="238749" y="4740168"/>
            <a:ext cx="4667688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dirty="0"/>
              <a:t>What do you think psilocin does?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AD983BB-0880-95D7-511A-302FF2A5BD6B}"/>
              </a:ext>
            </a:extLst>
          </p:cNvPr>
          <p:cNvSpPr txBox="1"/>
          <p:nvPr/>
        </p:nvSpPr>
        <p:spPr>
          <a:xfrm>
            <a:off x="638854" y="5333749"/>
            <a:ext cx="7162484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/>
              <a:t>Acts as an agonist to serotonin and influences serotonin’s effects in the synaptic cleft</a:t>
            </a:r>
          </a:p>
        </p:txBody>
      </p:sp>
    </p:spTree>
    <p:extLst>
      <p:ext uri="{BB962C8B-B14F-4D97-AF65-F5344CB8AC3E}">
        <p14:creationId xmlns:p14="http://schemas.microsoft.com/office/powerpoint/2010/main" val="3618048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  <p:bldP spid="13" grpId="0"/>
      <p:bldP spid="14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10641</TotalTime>
  <Words>613</Words>
  <Application>Microsoft Macintosh PowerPoint</Application>
  <PresentationFormat>On-screen Show (4:3)</PresentationFormat>
  <Paragraphs>77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0" baseType="lpstr">
      <vt:lpstr>Arial</vt:lpstr>
      <vt:lpstr>Calibri</vt:lpstr>
      <vt:lpstr>Office Theme</vt:lpstr>
      <vt:lpstr>Synapses and Transmission</vt:lpstr>
      <vt:lpstr>Learning Objectives</vt:lpstr>
      <vt:lpstr>PowerPoint Presentation</vt:lpstr>
      <vt:lpstr>PodCase: Neuron synapses</vt:lpstr>
      <vt:lpstr>Amanda Feilding</vt:lpstr>
      <vt:lpstr>PowerPoint Presentation</vt:lpstr>
      <vt:lpstr>PowerPoint Presentation</vt:lpstr>
      <vt:lpstr>How does psilocin work?</vt:lpstr>
      <vt:lpstr>What does psilocin look like?</vt:lpstr>
      <vt:lpstr>What happens at the synapse?</vt:lpstr>
      <vt:lpstr>PowerPoint Presentation</vt:lpstr>
      <vt:lpstr>What best explains what is happening in the green regions of the graph? </vt:lpstr>
      <vt:lpstr>What would happen if a drug caused GABA’s effects to be magnified?</vt:lpstr>
      <vt:lpstr>Psilocin acts as a serotonin agonist. Where would psilocin act on this diagram?</vt:lpstr>
      <vt:lpstr>PowerPoint Presentation</vt:lpstr>
      <vt:lpstr>PowerPoint Presentation</vt:lpstr>
      <vt:lpstr>Can psychedelics be used to treat Alzheimer’s?</vt:lpstr>
    </vt:vector>
  </TitlesOfParts>
  <Company>University of California Irvine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Welcome to Bio Sci 75!</dc:title>
  <dc:creator>Justin Shaffer</dc:creator>
  <cp:lastModifiedBy>Justin Shaffer</cp:lastModifiedBy>
  <cp:revision>349</cp:revision>
  <cp:lastPrinted>2014-10-03T18:12:05Z</cp:lastPrinted>
  <dcterms:created xsi:type="dcterms:W3CDTF">2013-12-02T19:54:03Z</dcterms:created>
  <dcterms:modified xsi:type="dcterms:W3CDTF">2023-10-07T13:48:06Z</dcterms:modified>
</cp:coreProperties>
</file>